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4"/>
  </p:notesMasterIdLst>
  <p:sldIdLst>
    <p:sldId id="277" r:id="rId3"/>
    <p:sldId id="281" r:id="rId4"/>
    <p:sldId id="279" r:id="rId5"/>
    <p:sldId id="290" r:id="rId6"/>
    <p:sldId id="296" r:id="rId7"/>
    <p:sldId id="298" r:id="rId8"/>
    <p:sldId id="302" r:id="rId9"/>
    <p:sldId id="313" r:id="rId10"/>
    <p:sldId id="314" r:id="rId11"/>
    <p:sldId id="304" r:id="rId12"/>
    <p:sldId id="275" r:id="rId13"/>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61" autoAdjust="0"/>
    <p:restoredTop sz="94660"/>
  </p:normalViewPr>
  <p:slideViewPr>
    <p:cSldViewPr snapToGrid="0">
      <p:cViewPr varScale="1">
        <p:scale>
          <a:sx n="63" d="100"/>
          <a:sy n="63" d="100"/>
        </p:scale>
        <p:origin x="612"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19"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lli Dautaj" userId="164aa1b6-671f-439b-a15b-fbe6e7f0ee53" providerId="ADAL" clId="{CAB1240C-0BA0-41DA-AC50-E62E38A935B3}"/>
    <pc:docChg chg="custSel modSld">
      <pc:chgData name="Ylli Dautaj" userId="164aa1b6-671f-439b-a15b-fbe6e7f0ee53" providerId="ADAL" clId="{CAB1240C-0BA0-41DA-AC50-E62E38A935B3}" dt="2023-11-09T15:55:40.406" v="332" actId="20577"/>
      <pc:docMkLst>
        <pc:docMk/>
      </pc:docMkLst>
      <pc:sldChg chg="modSp mod">
        <pc:chgData name="Ylli Dautaj" userId="164aa1b6-671f-439b-a15b-fbe6e7f0ee53" providerId="ADAL" clId="{CAB1240C-0BA0-41DA-AC50-E62E38A935B3}" dt="2023-11-09T15:55:40.406" v="332" actId="20577"/>
        <pc:sldMkLst>
          <pc:docMk/>
          <pc:sldMk cId="4010192238" sldId="277"/>
        </pc:sldMkLst>
        <pc:spChg chg="mod">
          <ac:chgData name="Ylli Dautaj" userId="164aa1b6-671f-439b-a15b-fbe6e7f0ee53" providerId="ADAL" clId="{CAB1240C-0BA0-41DA-AC50-E62E38A935B3}" dt="2023-11-09T15:55:40.406" v="332" actId="20577"/>
          <ac:spMkLst>
            <pc:docMk/>
            <pc:sldMk cId="4010192238" sldId="277"/>
            <ac:spMk id="3" creationId="{65AD1535-583A-4F15-9248-E56FBF39136C}"/>
          </ac:spMkLst>
        </pc:spChg>
        <pc:spChg chg="mod">
          <ac:chgData name="Ylli Dautaj" userId="164aa1b6-671f-439b-a15b-fbe6e7f0ee53" providerId="ADAL" clId="{CAB1240C-0BA0-41DA-AC50-E62E38A935B3}" dt="2023-11-09T15:55:10.566" v="323" actId="20577"/>
          <ac:spMkLst>
            <pc:docMk/>
            <pc:sldMk cId="4010192238" sldId="277"/>
            <ac:spMk id="6" creationId="{FCD05D20-E90F-43EA-B416-890D0FFAABB8}"/>
          </ac:spMkLst>
        </pc:spChg>
      </pc:sldChg>
      <pc:sldChg chg="modSp mod">
        <pc:chgData name="Ylli Dautaj" userId="164aa1b6-671f-439b-a15b-fbe6e7f0ee53" providerId="ADAL" clId="{CAB1240C-0BA0-41DA-AC50-E62E38A935B3}" dt="2023-11-09T15:16:49.407" v="203" actId="115"/>
        <pc:sldMkLst>
          <pc:docMk/>
          <pc:sldMk cId="3474923669" sldId="279"/>
        </pc:sldMkLst>
        <pc:spChg chg="mod">
          <ac:chgData name="Ylli Dautaj" userId="164aa1b6-671f-439b-a15b-fbe6e7f0ee53" providerId="ADAL" clId="{CAB1240C-0BA0-41DA-AC50-E62E38A935B3}" dt="2023-11-09T15:16:30.766" v="192" actId="115"/>
          <ac:spMkLst>
            <pc:docMk/>
            <pc:sldMk cId="3474923669" sldId="279"/>
            <ac:spMk id="3" creationId="{F69A58D3-4F42-41F8-88BA-77017C4D9728}"/>
          </ac:spMkLst>
        </pc:spChg>
        <pc:spChg chg="mod">
          <ac:chgData name="Ylli Dautaj" userId="164aa1b6-671f-439b-a15b-fbe6e7f0ee53" providerId="ADAL" clId="{CAB1240C-0BA0-41DA-AC50-E62E38A935B3}" dt="2023-11-09T15:16:49.407" v="203" actId="115"/>
          <ac:spMkLst>
            <pc:docMk/>
            <pc:sldMk cId="3474923669" sldId="279"/>
            <ac:spMk id="4" creationId="{16790637-4C2B-46A6-A70A-AF0B9850354E}"/>
          </ac:spMkLst>
        </pc:spChg>
        <pc:spChg chg="mod">
          <ac:chgData name="Ylli Dautaj" userId="164aa1b6-671f-439b-a15b-fbe6e7f0ee53" providerId="ADAL" clId="{CAB1240C-0BA0-41DA-AC50-E62E38A935B3}" dt="2023-11-09T14:54:05.524" v="32" actId="20577"/>
          <ac:spMkLst>
            <pc:docMk/>
            <pc:sldMk cId="3474923669" sldId="279"/>
            <ac:spMk id="5" creationId="{7FB67087-BF02-4966-A2F6-6A3290C8A1F9}"/>
          </ac:spMkLst>
        </pc:spChg>
      </pc:sldChg>
      <pc:sldChg chg="modSp mod">
        <pc:chgData name="Ylli Dautaj" userId="164aa1b6-671f-439b-a15b-fbe6e7f0ee53" providerId="ADAL" clId="{CAB1240C-0BA0-41DA-AC50-E62E38A935B3}" dt="2023-11-09T15:16:14.566" v="189" actId="20577"/>
        <pc:sldMkLst>
          <pc:docMk/>
          <pc:sldMk cId="1578694405" sldId="281"/>
        </pc:sldMkLst>
        <pc:spChg chg="mod">
          <ac:chgData name="Ylli Dautaj" userId="164aa1b6-671f-439b-a15b-fbe6e7f0ee53" providerId="ADAL" clId="{CAB1240C-0BA0-41DA-AC50-E62E38A935B3}" dt="2023-11-09T15:16:14.566" v="189" actId="20577"/>
          <ac:spMkLst>
            <pc:docMk/>
            <pc:sldMk cId="1578694405" sldId="281"/>
            <ac:spMk id="4" creationId="{9466FA0E-FB9F-49D1-BED3-93BC713B0125}"/>
          </ac:spMkLst>
        </pc:spChg>
      </pc:sldChg>
      <pc:sldChg chg="modSp mod">
        <pc:chgData name="Ylli Dautaj" userId="164aa1b6-671f-439b-a15b-fbe6e7f0ee53" providerId="ADAL" clId="{CAB1240C-0BA0-41DA-AC50-E62E38A935B3}" dt="2023-11-09T14:55:02.622" v="68" actId="113"/>
        <pc:sldMkLst>
          <pc:docMk/>
          <pc:sldMk cId="4105805848" sldId="290"/>
        </pc:sldMkLst>
        <pc:spChg chg="mod">
          <ac:chgData name="Ylli Dautaj" userId="164aa1b6-671f-439b-a15b-fbe6e7f0ee53" providerId="ADAL" clId="{CAB1240C-0BA0-41DA-AC50-E62E38A935B3}" dt="2023-11-09T14:55:02.622" v="68" actId="113"/>
          <ac:spMkLst>
            <pc:docMk/>
            <pc:sldMk cId="4105805848" sldId="290"/>
            <ac:spMk id="4" creationId="{7A874174-DDB7-4CB3-BEAB-7CA0463C0CF3}"/>
          </ac:spMkLst>
        </pc:spChg>
      </pc:sldChg>
      <pc:sldChg chg="modSp mod">
        <pc:chgData name="Ylli Dautaj" userId="164aa1b6-671f-439b-a15b-fbe6e7f0ee53" providerId="ADAL" clId="{CAB1240C-0BA0-41DA-AC50-E62E38A935B3}" dt="2023-11-09T15:18:41.060" v="216" actId="403"/>
        <pc:sldMkLst>
          <pc:docMk/>
          <pc:sldMk cId="1622909102" sldId="298"/>
        </pc:sldMkLst>
        <pc:spChg chg="mod">
          <ac:chgData name="Ylli Dautaj" userId="164aa1b6-671f-439b-a15b-fbe6e7f0ee53" providerId="ADAL" clId="{CAB1240C-0BA0-41DA-AC50-E62E38A935B3}" dt="2023-11-09T15:18:41.060" v="216" actId="403"/>
          <ac:spMkLst>
            <pc:docMk/>
            <pc:sldMk cId="1622909102" sldId="298"/>
            <ac:spMk id="5" creationId="{CCB52B77-9218-DB3D-7CA8-05939ECEBAC1}"/>
          </ac:spMkLst>
        </pc:spChg>
      </pc:sldChg>
      <pc:sldChg chg="modSp mod">
        <pc:chgData name="Ylli Dautaj" userId="164aa1b6-671f-439b-a15b-fbe6e7f0ee53" providerId="ADAL" clId="{CAB1240C-0BA0-41DA-AC50-E62E38A935B3}" dt="2023-11-09T14:55:44.368" v="115" actId="20577"/>
        <pc:sldMkLst>
          <pc:docMk/>
          <pc:sldMk cId="2412085742" sldId="302"/>
        </pc:sldMkLst>
        <pc:spChg chg="mod">
          <ac:chgData name="Ylli Dautaj" userId="164aa1b6-671f-439b-a15b-fbe6e7f0ee53" providerId="ADAL" clId="{CAB1240C-0BA0-41DA-AC50-E62E38A935B3}" dt="2023-11-09T14:55:44.368" v="115" actId="20577"/>
          <ac:spMkLst>
            <pc:docMk/>
            <pc:sldMk cId="2412085742" sldId="302"/>
            <ac:spMk id="7" creationId="{809819BD-73C2-17A4-272E-3AC5801A4EA0}"/>
          </ac:spMkLst>
        </pc:spChg>
      </pc:sldChg>
      <pc:sldChg chg="modSp mod">
        <pc:chgData name="Ylli Dautaj" userId="164aa1b6-671f-439b-a15b-fbe6e7f0ee53" providerId="ADAL" clId="{CAB1240C-0BA0-41DA-AC50-E62E38A935B3}" dt="2023-11-09T15:20:24.896" v="322" actId="20577"/>
        <pc:sldMkLst>
          <pc:docMk/>
          <pc:sldMk cId="3840956208" sldId="304"/>
        </pc:sldMkLst>
        <pc:spChg chg="mod">
          <ac:chgData name="Ylli Dautaj" userId="164aa1b6-671f-439b-a15b-fbe6e7f0ee53" providerId="ADAL" clId="{CAB1240C-0BA0-41DA-AC50-E62E38A935B3}" dt="2023-11-09T15:20:02.077" v="321" actId="20577"/>
          <ac:spMkLst>
            <pc:docMk/>
            <pc:sldMk cId="3840956208" sldId="304"/>
            <ac:spMk id="5" creationId="{CCB52B77-9218-DB3D-7CA8-05939ECEBAC1}"/>
          </ac:spMkLst>
        </pc:spChg>
        <pc:spChg chg="mod">
          <ac:chgData name="Ylli Dautaj" userId="164aa1b6-671f-439b-a15b-fbe6e7f0ee53" providerId="ADAL" clId="{CAB1240C-0BA0-41DA-AC50-E62E38A935B3}" dt="2023-11-09T15:20:24.896" v="322" actId="20577"/>
          <ac:spMkLst>
            <pc:docMk/>
            <pc:sldMk cId="3840956208" sldId="304"/>
            <ac:spMk id="7" creationId="{809819BD-73C2-17A4-272E-3AC5801A4EA0}"/>
          </ac:spMkLst>
        </pc:spChg>
      </pc:sldChg>
      <pc:sldChg chg="modSp mod">
        <pc:chgData name="Ylli Dautaj" userId="164aa1b6-671f-439b-a15b-fbe6e7f0ee53" providerId="ADAL" clId="{CAB1240C-0BA0-41DA-AC50-E62E38A935B3}" dt="2023-11-09T15:19:35.988" v="319" actId="20577"/>
        <pc:sldMkLst>
          <pc:docMk/>
          <pc:sldMk cId="1769174199" sldId="314"/>
        </pc:sldMkLst>
        <pc:spChg chg="mod">
          <ac:chgData name="Ylli Dautaj" userId="164aa1b6-671f-439b-a15b-fbe6e7f0ee53" providerId="ADAL" clId="{CAB1240C-0BA0-41DA-AC50-E62E38A935B3}" dt="2023-11-09T15:19:35.988" v="319" actId="20577"/>
          <ac:spMkLst>
            <pc:docMk/>
            <pc:sldMk cId="1769174199" sldId="314"/>
            <ac:spMk id="2" creationId="{AD9F8E21-357E-AFE7-EFC1-3E38D7051F9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7ED51D-9FE6-4C0A-85A8-8EFA259CB1A0}" type="datetimeFigureOut">
              <a:rPr lang="sv-SE" smtClean="0"/>
              <a:t>2023-11-09</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A6F1FB-68DC-4AB5-B86C-4958EDFDFF76}" type="slidenum">
              <a:rPr lang="sv-SE" smtClean="0"/>
              <a:t>‹#›</a:t>
            </a:fld>
            <a:endParaRPr lang="sv-SE"/>
          </a:p>
        </p:txBody>
      </p:sp>
    </p:spTree>
    <p:extLst>
      <p:ext uri="{BB962C8B-B14F-4D97-AF65-F5344CB8AC3E}">
        <p14:creationId xmlns:p14="http://schemas.microsoft.com/office/powerpoint/2010/main" val="17440801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2"/>
        <p:cNvGrpSpPr/>
        <p:nvPr/>
      </p:nvGrpSpPr>
      <p:grpSpPr>
        <a:xfrm>
          <a:off x="0" y="0"/>
          <a:ext cx="0" cy="0"/>
          <a:chOff x="0" y="0"/>
          <a:chExt cx="0" cy="0"/>
        </a:xfrm>
      </p:grpSpPr>
      <p:sp>
        <p:nvSpPr>
          <p:cNvPr id="1383" name="Google Shape;1383;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84" name="Google Shape;138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587366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2"/>
        <p:cNvGrpSpPr/>
        <p:nvPr/>
      </p:nvGrpSpPr>
      <p:grpSpPr>
        <a:xfrm>
          <a:off x="0" y="0"/>
          <a:ext cx="0" cy="0"/>
          <a:chOff x="0" y="0"/>
          <a:chExt cx="0" cy="0"/>
        </a:xfrm>
      </p:grpSpPr>
      <p:sp>
        <p:nvSpPr>
          <p:cNvPr id="1383" name="Google Shape;1383;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84" name="Google Shape;138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766166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2"/>
        <p:cNvGrpSpPr/>
        <p:nvPr/>
      </p:nvGrpSpPr>
      <p:grpSpPr>
        <a:xfrm>
          <a:off x="0" y="0"/>
          <a:ext cx="0" cy="0"/>
          <a:chOff x="0" y="0"/>
          <a:chExt cx="0" cy="0"/>
        </a:xfrm>
      </p:grpSpPr>
      <p:sp>
        <p:nvSpPr>
          <p:cNvPr id="1383" name="Google Shape;1383;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84" name="Google Shape;138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633656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2"/>
        <p:cNvGrpSpPr/>
        <p:nvPr/>
      </p:nvGrpSpPr>
      <p:grpSpPr>
        <a:xfrm>
          <a:off x="0" y="0"/>
          <a:ext cx="0" cy="0"/>
          <a:chOff x="0" y="0"/>
          <a:chExt cx="0" cy="0"/>
        </a:xfrm>
      </p:grpSpPr>
      <p:sp>
        <p:nvSpPr>
          <p:cNvPr id="1383" name="Google Shape;1383;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384" name="Google Shape;138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278084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2"/>
        <p:cNvGrpSpPr/>
        <p:nvPr/>
      </p:nvGrpSpPr>
      <p:grpSpPr>
        <a:xfrm>
          <a:off x="0" y="0"/>
          <a:ext cx="0" cy="0"/>
          <a:chOff x="0" y="0"/>
          <a:chExt cx="0" cy="0"/>
        </a:xfrm>
      </p:grpSpPr>
      <p:sp>
        <p:nvSpPr>
          <p:cNvPr id="1383" name="Google Shape;1383;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84" name="Google Shape;138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2B14AB7-4456-40A2-9AB6-3F0814D03787}"/>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22ADD4DA-CE9A-BEA6-E0D4-454CDCBA53D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7B61D0F9-93FA-6C52-3659-F9310FF24EC1}"/>
              </a:ext>
            </a:extLst>
          </p:cNvPr>
          <p:cNvSpPr>
            <a:spLocks noGrp="1"/>
          </p:cNvSpPr>
          <p:nvPr>
            <p:ph type="dt" sz="half" idx="10"/>
          </p:nvPr>
        </p:nvSpPr>
        <p:spPr/>
        <p:txBody>
          <a:bodyPr/>
          <a:lstStyle/>
          <a:p>
            <a:fld id="{5773A1DC-BA96-475B-AA5F-520949276ACF}" type="datetimeFigureOut">
              <a:rPr lang="sv-SE" smtClean="0"/>
              <a:t>2023-11-09</a:t>
            </a:fld>
            <a:endParaRPr lang="sv-SE"/>
          </a:p>
        </p:txBody>
      </p:sp>
      <p:sp>
        <p:nvSpPr>
          <p:cNvPr id="5" name="Platshållare för sidfot 4">
            <a:extLst>
              <a:ext uri="{FF2B5EF4-FFF2-40B4-BE49-F238E27FC236}">
                <a16:creationId xmlns:a16="http://schemas.microsoft.com/office/drawing/2014/main" id="{E7F95A40-8B62-BC04-6D62-7F2331D9B019}"/>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941EE355-7082-4ADA-BD54-B268FA231A39}"/>
              </a:ext>
            </a:extLst>
          </p:cNvPr>
          <p:cNvSpPr>
            <a:spLocks noGrp="1"/>
          </p:cNvSpPr>
          <p:nvPr>
            <p:ph type="sldNum" sz="quarter" idx="12"/>
          </p:nvPr>
        </p:nvSpPr>
        <p:spPr/>
        <p:txBody>
          <a:bodyPr/>
          <a:lstStyle/>
          <a:p>
            <a:fld id="{9F2D0CB5-7D6F-4063-B991-5D685D3EA09A}" type="slidenum">
              <a:rPr lang="sv-SE" smtClean="0"/>
              <a:t>‹#›</a:t>
            </a:fld>
            <a:endParaRPr lang="sv-SE"/>
          </a:p>
        </p:txBody>
      </p:sp>
    </p:spTree>
    <p:extLst>
      <p:ext uri="{BB962C8B-B14F-4D97-AF65-F5344CB8AC3E}">
        <p14:creationId xmlns:p14="http://schemas.microsoft.com/office/powerpoint/2010/main" val="2575138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B58C55-B508-3CA8-A72C-46517909D50F}"/>
              </a:ext>
            </a:extLst>
          </p:cNvPr>
          <p:cNvSpPr>
            <a:spLocks noGrp="1"/>
          </p:cNvSpPr>
          <p:nvPr>
            <p:ph type="title"/>
          </p:nvPr>
        </p:nvSpPr>
        <p:spPr/>
        <p:txBody>
          <a:bodyPr/>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C6916866-8583-66C4-4125-3C25B60656E6}"/>
              </a:ext>
            </a:extLst>
          </p:cNvPr>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8869620A-8A39-86DC-6F7E-DE678E30D91B}"/>
              </a:ext>
            </a:extLst>
          </p:cNvPr>
          <p:cNvSpPr>
            <a:spLocks noGrp="1"/>
          </p:cNvSpPr>
          <p:nvPr>
            <p:ph type="dt" sz="half" idx="10"/>
          </p:nvPr>
        </p:nvSpPr>
        <p:spPr/>
        <p:txBody>
          <a:bodyPr/>
          <a:lstStyle/>
          <a:p>
            <a:fld id="{5773A1DC-BA96-475B-AA5F-520949276ACF}" type="datetimeFigureOut">
              <a:rPr lang="sv-SE" smtClean="0"/>
              <a:t>2023-11-09</a:t>
            </a:fld>
            <a:endParaRPr lang="sv-SE"/>
          </a:p>
        </p:txBody>
      </p:sp>
      <p:sp>
        <p:nvSpPr>
          <p:cNvPr id="5" name="Platshållare för sidfot 4">
            <a:extLst>
              <a:ext uri="{FF2B5EF4-FFF2-40B4-BE49-F238E27FC236}">
                <a16:creationId xmlns:a16="http://schemas.microsoft.com/office/drawing/2014/main" id="{EEF14501-ABA1-8D05-97F3-9732E3B09534}"/>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9E4DEAD4-1AE8-F904-A81B-7F302E90286E}"/>
              </a:ext>
            </a:extLst>
          </p:cNvPr>
          <p:cNvSpPr>
            <a:spLocks noGrp="1"/>
          </p:cNvSpPr>
          <p:nvPr>
            <p:ph type="sldNum" sz="quarter" idx="12"/>
          </p:nvPr>
        </p:nvSpPr>
        <p:spPr/>
        <p:txBody>
          <a:bodyPr/>
          <a:lstStyle/>
          <a:p>
            <a:fld id="{9F2D0CB5-7D6F-4063-B991-5D685D3EA09A}" type="slidenum">
              <a:rPr lang="sv-SE" smtClean="0"/>
              <a:t>‹#›</a:t>
            </a:fld>
            <a:endParaRPr lang="sv-SE"/>
          </a:p>
        </p:txBody>
      </p:sp>
    </p:spTree>
    <p:extLst>
      <p:ext uri="{BB962C8B-B14F-4D97-AF65-F5344CB8AC3E}">
        <p14:creationId xmlns:p14="http://schemas.microsoft.com/office/powerpoint/2010/main" val="359526343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47_Title Slide">
  <p:cSld name="47_Title Slide">
    <p:spTree>
      <p:nvGrpSpPr>
        <p:cNvPr id="1" name="Shape 458"/>
        <p:cNvGrpSpPr/>
        <p:nvPr/>
      </p:nvGrpSpPr>
      <p:grpSpPr>
        <a:xfrm>
          <a:off x="0" y="0"/>
          <a:ext cx="0" cy="0"/>
          <a:chOff x="0" y="0"/>
          <a:chExt cx="0" cy="0"/>
        </a:xfrm>
      </p:grpSpPr>
      <p:sp>
        <p:nvSpPr>
          <p:cNvPr id="459" name="Google Shape;459;p90"/>
          <p:cNvSpPr txBox="1">
            <a:spLocks noGrp="1"/>
          </p:cNvSpPr>
          <p:nvPr>
            <p:ph type="sldNum" idx="12"/>
          </p:nvPr>
        </p:nvSpPr>
        <p:spPr>
          <a:xfrm>
            <a:off x="146446" y="6339904"/>
            <a:ext cx="38100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sz="1400" b="1">
                <a:solidFill>
                  <a:srgbClr val="FFFFFF"/>
                </a:solidFill>
                <a:latin typeface="Arial"/>
                <a:ea typeface="Arial"/>
                <a:cs typeface="Arial"/>
                <a:sym typeface="Arial"/>
              </a:defRPr>
            </a:lvl1pPr>
            <a:lvl2pPr marL="0" lvl="1" indent="0" algn="ctr">
              <a:spcBef>
                <a:spcPts val="0"/>
              </a:spcBef>
              <a:buNone/>
              <a:defRPr sz="1400" b="1">
                <a:solidFill>
                  <a:srgbClr val="FFFFFF"/>
                </a:solidFill>
                <a:latin typeface="Arial"/>
                <a:ea typeface="Arial"/>
                <a:cs typeface="Arial"/>
                <a:sym typeface="Arial"/>
              </a:defRPr>
            </a:lvl2pPr>
            <a:lvl3pPr marL="0" lvl="2" indent="0" algn="ctr">
              <a:spcBef>
                <a:spcPts val="0"/>
              </a:spcBef>
              <a:buNone/>
              <a:defRPr sz="1400" b="1">
                <a:solidFill>
                  <a:srgbClr val="FFFFFF"/>
                </a:solidFill>
                <a:latin typeface="Arial"/>
                <a:ea typeface="Arial"/>
                <a:cs typeface="Arial"/>
                <a:sym typeface="Arial"/>
              </a:defRPr>
            </a:lvl3pPr>
            <a:lvl4pPr marL="0" lvl="3" indent="0" algn="ctr">
              <a:spcBef>
                <a:spcPts val="0"/>
              </a:spcBef>
              <a:buNone/>
              <a:defRPr sz="1400" b="1">
                <a:solidFill>
                  <a:srgbClr val="FFFFFF"/>
                </a:solidFill>
                <a:latin typeface="Arial"/>
                <a:ea typeface="Arial"/>
                <a:cs typeface="Arial"/>
                <a:sym typeface="Arial"/>
              </a:defRPr>
            </a:lvl4pPr>
            <a:lvl5pPr marL="0" lvl="4" indent="0" algn="ctr">
              <a:spcBef>
                <a:spcPts val="0"/>
              </a:spcBef>
              <a:buNone/>
              <a:defRPr sz="1400" b="1">
                <a:solidFill>
                  <a:srgbClr val="FFFFFF"/>
                </a:solidFill>
                <a:latin typeface="Arial"/>
                <a:ea typeface="Arial"/>
                <a:cs typeface="Arial"/>
                <a:sym typeface="Arial"/>
              </a:defRPr>
            </a:lvl5pPr>
            <a:lvl6pPr marL="0" lvl="5" indent="0" algn="ctr">
              <a:spcBef>
                <a:spcPts val="0"/>
              </a:spcBef>
              <a:buNone/>
              <a:defRPr sz="1400" b="1">
                <a:solidFill>
                  <a:srgbClr val="FFFFFF"/>
                </a:solidFill>
                <a:latin typeface="Arial"/>
                <a:ea typeface="Arial"/>
                <a:cs typeface="Arial"/>
                <a:sym typeface="Arial"/>
              </a:defRPr>
            </a:lvl6pPr>
            <a:lvl7pPr marL="0" lvl="6" indent="0" algn="ctr">
              <a:spcBef>
                <a:spcPts val="0"/>
              </a:spcBef>
              <a:buNone/>
              <a:defRPr sz="1400" b="1">
                <a:solidFill>
                  <a:srgbClr val="FFFFFF"/>
                </a:solidFill>
                <a:latin typeface="Arial"/>
                <a:ea typeface="Arial"/>
                <a:cs typeface="Arial"/>
                <a:sym typeface="Arial"/>
              </a:defRPr>
            </a:lvl7pPr>
            <a:lvl8pPr marL="0" lvl="7" indent="0" algn="ctr">
              <a:spcBef>
                <a:spcPts val="0"/>
              </a:spcBef>
              <a:buNone/>
              <a:defRPr sz="1400" b="1">
                <a:solidFill>
                  <a:srgbClr val="FFFFFF"/>
                </a:solidFill>
                <a:latin typeface="Arial"/>
                <a:ea typeface="Arial"/>
                <a:cs typeface="Arial"/>
                <a:sym typeface="Arial"/>
              </a:defRPr>
            </a:lvl8pPr>
            <a:lvl9pPr marL="0" lvl="8" indent="0" algn="ctr">
              <a:spcBef>
                <a:spcPts val="0"/>
              </a:spcBef>
              <a:buNone/>
              <a:defRPr sz="1400" b="1">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460" name="Google Shape;460;p90"/>
          <p:cNvSpPr>
            <a:spLocks noGrp="1"/>
          </p:cNvSpPr>
          <p:nvPr>
            <p:ph type="pic" idx="2"/>
          </p:nvPr>
        </p:nvSpPr>
        <p:spPr>
          <a:xfrm>
            <a:off x="6972300" y="1"/>
            <a:ext cx="5219699" cy="6858000"/>
          </a:xfrm>
          <a:prstGeom prst="rect">
            <a:avLst/>
          </a:prstGeom>
          <a:solidFill>
            <a:srgbClr val="FFE6DF"/>
          </a:solidFill>
          <a:ln>
            <a:noFill/>
          </a:ln>
        </p:spPr>
        <p:txBody>
          <a:bodyPr spcFirstLastPara="1" wrap="square" lIns="0" tIns="0" rIns="0" bIns="0" anchor="ctr" anchorCtr="0">
            <a:noAutofit/>
          </a:bodyPr>
          <a:lstStyle>
            <a:lvl1pPr marR="0" lvl="0" algn="ctr" rtl="0">
              <a:lnSpc>
                <a:spcPct val="90000"/>
              </a:lnSpc>
              <a:spcBef>
                <a:spcPts val="100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453562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60"/>
                                        </p:tgtEl>
                                        <p:attrNameLst>
                                          <p:attrName>style.visibility</p:attrName>
                                        </p:attrNameLst>
                                      </p:cBhvr>
                                      <p:to>
                                        <p:strVal val="visible"/>
                                      </p:to>
                                    </p:set>
                                    <p:animEffect transition="in" filter="fade">
                                      <p:cBhvr>
                                        <p:cTn id="7" dur="500"/>
                                        <p:tgtEl>
                                          <p:spTgt spid="4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48_Title Slide">
  <p:cSld name="48_Title Slide">
    <p:spTree>
      <p:nvGrpSpPr>
        <p:cNvPr id="1" name="Shape 461"/>
        <p:cNvGrpSpPr/>
        <p:nvPr/>
      </p:nvGrpSpPr>
      <p:grpSpPr>
        <a:xfrm>
          <a:off x="0" y="0"/>
          <a:ext cx="0" cy="0"/>
          <a:chOff x="0" y="0"/>
          <a:chExt cx="0" cy="0"/>
        </a:xfrm>
      </p:grpSpPr>
      <p:sp>
        <p:nvSpPr>
          <p:cNvPr id="462" name="Google Shape;462;p91"/>
          <p:cNvSpPr txBox="1">
            <a:spLocks noGrp="1"/>
          </p:cNvSpPr>
          <p:nvPr>
            <p:ph type="sldNum" idx="12"/>
          </p:nvPr>
        </p:nvSpPr>
        <p:spPr>
          <a:xfrm>
            <a:off x="146446" y="6339904"/>
            <a:ext cx="38100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sz="1400" b="1">
                <a:solidFill>
                  <a:srgbClr val="FFFFFF"/>
                </a:solidFill>
                <a:latin typeface="Arial"/>
                <a:ea typeface="Arial"/>
                <a:cs typeface="Arial"/>
                <a:sym typeface="Arial"/>
              </a:defRPr>
            </a:lvl1pPr>
            <a:lvl2pPr marL="0" lvl="1" indent="0" algn="ctr">
              <a:spcBef>
                <a:spcPts val="0"/>
              </a:spcBef>
              <a:buNone/>
              <a:defRPr sz="1400" b="1">
                <a:solidFill>
                  <a:srgbClr val="FFFFFF"/>
                </a:solidFill>
                <a:latin typeface="Arial"/>
                <a:ea typeface="Arial"/>
                <a:cs typeface="Arial"/>
                <a:sym typeface="Arial"/>
              </a:defRPr>
            </a:lvl2pPr>
            <a:lvl3pPr marL="0" lvl="2" indent="0" algn="ctr">
              <a:spcBef>
                <a:spcPts val="0"/>
              </a:spcBef>
              <a:buNone/>
              <a:defRPr sz="1400" b="1">
                <a:solidFill>
                  <a:srgbClr val="FFFFFF"/>
                </a:solidFill>
                <a:latin typeface="Arial"/>
                <a:ea typeface="Arial"/>
                <a:cs typeface="Arial"/>
                <a:sym typeface="Arial"/>
              </a:defRPr>
            </a:lvl3pPr>
            <a:lvl4pPr marL="0" lvl="3" indent="0" algn="ctr">
              <a:spcBef>
                <a:spcPts val="0"/>
              </a:spcBef>
              <a:buNone/>
              <a:defRPr sz="1400" b="1">
                <a:solidFill>
                  <a:srgbClr val="FFFFFF"/>
                </a:solidFill>
                <a:latin typeface="Arial"/>
                <a:ea typeface="Arial"/>
                <a:cs typeface="Arial"/>
                <a:sym typeface="Arial"/>
              </a:defRPr>
            </a:lvl4pPr>
            <a:lvl5pPr marL="0" lvl="4" indent="0" algn="ctr">
              <a:spcBef>
                <a:spcPts val="0"/>
              </a:spcBef>
              <a:buNone/>
              <a:defRPr sz="1400" b="1">
                <a:solidFill>
                  <a:srgbClr val="FFFFFF"/>
                </a:solidFill>
                <a:latin typeface="Arial"/>
                <a:ea typeface="Arial"/>
                <a:cs typeface="Arial"/>
                <a:sym typeface="Arial"/>
              </a:defRPr>
            </a:lvl5pPr>
            <a:lvl6pPr marL="0" lvl="5" indent="0" algn="ctr">
              <a:spcBef>
                <a:spcPts val="0"/>
              </a:spcBef>
              <a:buNone/>
              <a:defRPr sz="1400" b="1">
                <a:solidFill>
                  <a:srgbClr val="FFFFFF"/>
                </a:solidFill>
                <a:latin typeface="Arial"/>
                <a:ea typeface="Arial"/>
                <a:cs typeface="Arial"/>
                <a:sym typeface="Arial"/>
              </a:defRPr>
            </a:lvl6pPr>
            <a:lvl7pPr marL="0" lvl="6" indent="0" algn="ctr">
              <a:spcBef>
                <a:spcPts val="0"/>
              </a:spcBef>
              <a:buNone/>
              <a:defRPr sz="1400" b="1">
                <a:solidFill>
                  <a:srgbClr val="FFFFFF"/>
                </a:solidFill>
                <a:latin typeface="Arial"/>
                <a:ea typeface="Arial"/>
                <a:cs typeface="Arial"/>
                <a:sym typeface="Arial"/>
              </a:defRPr>
            </a:lvl7pPr>
            <a:lvl8pPr marL="0" lvl="7" indent="0" algn="ctr">
              <a:spcBef>
                <a:spcPts val="0"/>
              </a:spcBef>
              <a:buNone/>
              <a:defRPr sz="1400" b="1">
                <a:solidFill>
                  <a:srgbClr val="FFFFFF"/>
                </a:solidFill>
                <a:latin typeface="Arial"/>
                <a:ea typeface="Arial"/>
                <a:cs typeface="Arial"/>
                <a:sym typeface="Arial"/>
              </a:defRPr>
            </a:lvl8pPr>
            <a:lvl9pPr marL="0" lvl="8" indent="0" algn="ctr">
              <a:spcBef>
                <a:spcPts val="0"/>
              </a:spcBef>
              <a:buNone/>
              <a:defRPr sz="1400" b="1">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463" name="Google Shape;463;p91"/>
          <p:cNvSpPr/>
          <p:nvPr/>
        </p:nvSpPr>
        <p:spPr>
          <a:xfrm>
            <a:off x="1600200" y="931069"/>
            <a:ext cx="909638" cy="242888"/>
          </a:xfrm>
          <a:prstGeom prst="roundRect">
            <a:avLst>
              <a:gd name="adj" fmla="val 10785"/>
            </a:avLst>
          </a:prstGeom>
          <a:solidFill>
            <a:schemeClr val="accent1"/>
          </a:solidFill>
          <a:ln>
            <a:noFill/>
          </a:ln>
          <a:effectLst>
            <a:outerShdw blurRad="190500" dist="88900" dir="5400000" algn="t" rotWithShape="0">
              <a:schemeClr val="accent1">
                <a:alpha val="29803"/>
              </a:schemeClr>
            </a:outerShdw>
          </a:effectLst>
        </p:spPr>
        <p:txBody>
          <a:bodyPr spcFirstLastPara="1" wrap="square" lIns="0" tIns="45700" rIns="0" bIns="45700" anchor="ctr" anchorCtr="0">
            <a:noAutofit/>
          </a:bodyPr>
          <a:lstStyle/>
          <a:p>
            <a:pPr marL="0" marR="0" lvl="0" indent="0" algn="ctr" rtl="0">
              <a:spcBef>
                <a:spcPts val="0"/>
              </a:spcBef>
              <a:spcAft>
                <a:spcPts val="0"/>
              </a:spcAft>
              <a:buNone/>
            </a:pPr>
            <a:r>
              <a:rPr lang="en-US" sz="800" b="1">
                <a:solidFill>
                  <a:schemeClr val="lt1"/>
                </a:solidFill>
                <a:latin typeface="Arial"/>
                <a:ea typeface="Arial"/>
                <a:cs typeface="Arial"/>
                <a:sym typeface="Arial"/>
              </a:rPr>
              <a:t>TIMELINE</a:t>
            </a:r>
            <a:endParaRPr/>
          </a:p>
        </p:txBody>
      </p:sp>
      <p:sp>
        <p:nvSpPr>
          <p:cNvPr id="464" name="Google Shape;464;p91"/>
          <p:cNvSpPr>
            <a:spLocks noGrp="1"/>
          </p:cNvSpPr>
          <p:nvPr>
            <p:ph type="pic" idx="2"/>
          </p:nvPr>
        </p:nvSpPr>
        <p:spPr>
          <a:xfrm>
            <a:off x="1600200" y="1760303"/>
            <a:ext cx="3004458" cy="2020389"/>
          </a:xfrm>
          <a:prstGeom prst="roundRect">
            <a:avLst>
              <a:gd name="adj" fmla="val 6082"/>
            </a:avLst>
          </a:prstGeom>
          <a:gradFill>
            <a:gsLst>
              <a:gs pos="0">
                <a:srgbClr val="FF8A62">
                  <a:alpha val="40000"/>
                </a:srgbClr>
              </a:gs>
              <a:gs pos="100000">
                <a:srgbClr val="F7A588">
                  <a:alpha val="40000"/>
                </a:srgbClr>
              </a:gs>
            </a:gsLst>
            <a:lin ang="2700000" scaled="0"/>
          </a:gradFill>
          <a:ln>
            <a:noFill/>
          </a:ln>
        </p:spPr>
        <p:txBody>
          <a:bodyPr spcFirstLastPara="1" wrap="square" lIns="0" tIns="0" rIns="0" bIns="0" anchor="ctr" anchorCtr="1">
            <a:noAutofit/>
          </a:bodyPr>
          <a:lstStyle>
            <a:lvl1pPr marR="0" lvl="0" algn="l" rtl="0">
              <a:lnSpc>
                <a:spcPct val="90000"/>
              </a:lnSpc>
              <a:spcBef>
                <a:spcPts val="100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65" name="Google Shape;465;p91"/>
          <p:cNvSpPr>
            <a:spLocks noGrp="1"/>
          </p:cNvSpPr>
          <p:nvPr>
            <p:ph type="pic" idx="3"/>
          </p:nvPr>
        </p:nvSpPr>
        <p:spPr>
          <a:xfrm>
            <a:off x="5050971" y="1760303"/>
            <a:ext cx="3004458" cy="2020389"/>
          </a:xfrm>
          <a:prstGeom prst="roundRect">
            <a:avLst>
              <a:gd name="adj" fmla="val 6082"/>
            </a:avLst>
          </a:prstGeom>
          <a:gradFill>
            <a:gsLst>
              <a:gs pos="0">
                <a:srgbClr val="FF8A62">
                  <a:alpha val="40000"/>
                </a:srgbClr>
              </a:gs>
              <a:gs pos="100000">
                <a:srgbClr val="F7A588">
                  <a:alpha val="40000"/>
                </a:srgbClr>
              </a:gs>
            </a:gsLst>
            <a:lin ang="2700000" scaled="0"/>
          </a:gradFill>
          <a:ln>
            <a:noFill/>
          </a:ln>
        </p:spPr>
        <p:txBody>
          <a:bodyPr spcFirstLastPara="1" wrap="square" lIns="0" tIns="0" rIns="0" bIns="0" anchor="ctr" anchorCtr="1">
            <a:noAutofit/>
          </a:bodyPr>
          <a:lstStyle>
            <a:lvl1pPr marR="0" lvl="0" algn="l" rtl="0">
              <a:lnSpc>
                <a:spcPct val="90000"/>
              </a:lnSpc>
              <a:spcBef>
                <a:spcPts val="100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66" name="Google Shape;466;p91"/>
          <p:cNvSpPr>
            <a:spLocks noGrp="1"/>
          </p:cNvSpPr>
          <p:nvPr>
            <p:ph type="pic" idx="4"/>
          </p:nvPr>
        </p:nvSpPr>
        <p:spPr>
          <a:xfrm>
            <a:off x="8501742" y="1760303"/>
            <a:ext cx="3004458" cy="2020389"/>
          </a:xfrm>
          <a:prstGeom prst="roundRect">
            <a:avLst>
              <a:gd name="adj" fmla="val 6082"/>
            </a:avLst>
          </a:prstGeom>
          <a:gradFill>
            <a:gsLst>
              <a:gs pos="0">
                <a:srgbClr val="FF8A62">
                  <a:alpha val="40000"/>
                </a:srgbClr>
              </a:gs>
              <a:gs pos="100000">
                <a:srgbClr val="F7A588">
                  <a:alpha val="40000"/>
                </a:srgbClr>
              </a:gs>
            </a:gsLst>
            <a:lin ang="2700000" scaled="0"/>
          </a:gradFill>
          <a:ln>
            <a:noFill/>
          </a:ln>
        </p:spPr>
        <p:txBody>
          <a:bodyPr spcFirstLastPara="1" wrap="square" lIns="0" tIns="0" rIns="0" bIns="0" anchor="ctr" anchorCtr="1">
            <a:noAutofit/>
          </a:bodyPr>
          <a:lstStyle>
            <a:lvl1pPr marR="0" lvl="0" algn="l" rtl="0">
              <a:lnSpc>
                <a:spcPct val="90000"/>
              </a:lnSpc>
              <a:spcBef>
                <a:spcPts val="100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4245343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63"/>
                                        </p:tgtEl>
                                        <p:attrNameLst>
                                          <p:attrName>style.visibility</p:attrName>
                                        </p:attrNameLst>
                                      </p:cBhvr>
                                      <p:to>
                                        <p:strVal val="visible"/>
                                      </p:to>
                                    </p:set>
                                    <p:animEffect transition="in" filter="fade">
                                      <p:cBhvr>
                                        <p:cTn id="7" dur="750"/>
                                        <p:tgtEl>
                                          <p:spTgt spid="463"/>
                                        </p:tgtEl>
                                      </p:cBhvr>
                                    </p:animEffect>
                                  </p:childTnLst>
                                </p:cTn>
                              </p:par>
                              <p:par>
                                <p:cTn id="8" presetID="10" presetClass="entr" presetSubtype="0" fill="hold" nodeType="withEffect">
                                  <p:stCondLst>
                                    <p:cond delay="600"/>
                                  </p:stCondLst>
                                  <p:childTnLst>
                                    <p:set>
                                      <p:cBhvr>
                                        <p:cTn id="9" dur="1" fill="hold">
                                          <p:stCondLst>
                                            <p:cond delay="0"/>
                                          </p:stCondLst>
                                        </p:cTn>
                                        <p:tgtEl>
                                          <p:spTgt spid="464"/>
                                        </p:tgtEl>
                                        <p:attrNameLst>
                                          <p:attrName>style.visibility</p:attrName>
                                        </p:attrNameLst>
                                      </p:cBhvr>
                                      <p:to>
                                        <p:strVal val="visible"/>
                                      </p:to>
                                    </p:set>
                                    <p:animEffect transition="in" filter="fade">
                                      <p:cBhvr>
                                        <p:cTn id="10" dur="1000"/>
                                        <p:tgtEl>
                                          <p:spTgt spid="464"/>
                                        </p:tgtEl>
                                      </p:cBhvr>
                                    </p:animEffect>
                                  </p:childTnLst>
                                </p:cTn>
                              </p:par>
                              <p:par>
                                <p:cTn id="11" presetID="10" presetClass="entr" presetSubtype="0" fill="hold" nodeType="withEffect">
                                  <p:stCondLst>
                                    <p:cond delay="900"/>
                                  </p:stCondLst>
                                  <p:childTnLst>
                                    <p:set>
                                      <p:cBhvr>
                                        <p:cTn id="12" dur="1" fill="hold">
                                          <p:stCondLst>
                                            <p:cond delay="0"/>
                                          </p:stCondLst>
                                        </p:cTn>
                                        <p:tgtEl>
                                          <p:spTgt spid="465"/>
                                        </p:tgtEl>
                                        <p:attrNameLst>
                                          <p:attrName>style.visibility</p:attrName>
                                        </p:attrNameLst>
                                      </p:cBhvr>
                                      <p:to>
                                        <p:strVal val="visible"/>
                                      </p:to>
                                    </p:set>
                                    <p:animEffect transition="in" filter="fade">
                                      <p:cBhvr>
                                        <p:cTn id="13" dur="1000"/>
                                        <p:tgtEl>
                                          <p:spTgt spid="465"/>
                                        </p:tgtEl>
                                      </p:cBhvr>
                                    </p:animEffect>
                                  </p:childTnLst>
                                </p:cTn>
                              </p:par>
                              <p:par>
                                <p:cTn id="14" presetID="10" presetClass="entr" presetSubtype="0" fill="hold" nodeType="withEffect">
                                  <p:stCondLst>
                                    <p:cond delay="1400"/>
                                  </p:stCondLst>
                                  <p:childTnLst>
                                    <p:set>
                                      <p:cBhvr>
                                        <p:cTn id="15" dur="1" fill="hold">
                                          <p:stCondLst>
                                            <p:cond delay="0"/>
                                          </p:stCondLst>
                                        </p:cTn>
                                        <p:tgtEl>
                                          <p:spTgt spid="466"/>
                                        </p:tgtEl>
                                        <p:attrNameLst>
                                          <p:attrName>style.visibility</p:attrName>
                                        </p:attrNameLst>
                                      </p:cBhvr>
                                      <p:to>
                                        <p:strVal val="visible"/>
                                      </p:to>
                                    </p:set>
                                    <p:animEffect transition="in" filter="fade">
                                      <p:cBhvr>
                                        <p:cTn id="16" dur="1000"/>
                                        <p:tgtEl>
                                          <p:spTgt spid="4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49_Title Slide">
  <p:cSld name="49_Title Slide">
    <p:spTree>
      <p:nvGrpSpPr>
        <p:cNvPr id="1" name="Shape 467"/>
        <p:cNvGrpSpPr/>
        <p:nvPr/>
      </p:nvGrpSpPr>
      <p:grpSpPr>
        <a:xfrm>
          <a:off x="0" y="0"/>
          <a:ext cx="0" cy="0"/>
          <a:chOff x="0" y="0"/>
          <a:chExt cx="0" cy="0"/>
        </a:xfrm>
      </p:grpSpPr>
      <p:sp>
        <p:nvSpPr>
          <p:cNvPr id="468" name="Google Shape;468;p92"/>
          <p:cNvSpPr txBox="1">
            <a:spLocks noGrp="1"/>
          </p:cNvSpPr>
          <p:nvPr>
            <p:ph type="sldNum" idx="12"/>
          </p:nvPr>
        </p:nvSpPr>
        <p:spPr>
          <a:xfrm>
            <a:off x="146446" y="6339904"/>
            <a:ext cx="38100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sz="1400" b="1">
                <a:solidFill>
                  <a:srgbClr val="FFFFFF"/>
                </a:solidFill>
                <a:latin typeface="Arial"/>
                <a:ea typeface="Arial"/>
                <a:cs typeface="Arial"/>
                <a:sym typeface="Arial"/>
              </a:defRPr>
            </a:lvl1pPr>
            <a:lvl2pPr marL="0" lvl="1" indent="0" algn="ctr">
              <a:spcBef>
                <a:spcPts val="0"/>
              </a:spcBef>
              <a:buNone/>
              <a:defRPr sz="1400" b="1">
                <a:solidFill>
                  <a:srgbClr val="FFFFFF"/>
                </a:solidFill>
                <a:latin typeface="Arial"/>
                <a:ea typeface="Arial"/>
                <a:cs typeface="Arial"/>
                <a:sym typeface="Arial"/>
              </a:defRPr>
            </a:lvl2pPr>
            <a:lvl3pPr marL="0" lvl="2" indent="0" algn="ctr">
              <a:spcBef>
                <a:spcPts val="0"/>
              </a:spcBef>
              <a:buNone/>
              <a:defRPr sz="1400" b="1">
                <a:solidFill>
                  <a:srgbClr val="FFFFFF"/>
                </a:solidFill>
                <a:latin typeface="Arial"/>
                <a:ea typeface="Arial"/>
                <a:cs typeface="Arial"/>
                <a:sym typeface="Arial"/>
              </a:defRPr>
            </a:lvl3pPr>
            <a:lvl4pPr marL="0" lvl="3" indent="0" algn="ctr">
              <a:spcBef>
                <a:spcPts val="0"/>
              </a:spcBef>
              <a:buNone/>
              <a:defRPr sz="1400" b="1">
                <a:solidFill>
                  <a:srgbClr val="FFFFFF"/>
                </a:solidFill>
                <a:latin typeface="Arial"/>
                <a:ea typeface="Arial"/>
                <a:cs typeface="Arial"/>
                <a:sym typeface="Arial"/>
              </a:defRPr>
            </a:lvl4pPr>
            <a:lvl5pPr marL="0" lvl="4" indent="0" algn="ctr">
              <a:spcBef>
                <a:spcPts val="0"/>
              </a:spcBef>
              <a:buNone/>
              <a:defRPr sz="1400" b="1">
                <a:solidFill>
                  <a:srgbClr val="FFFFFF"/>
                </a:solidFill>
                <a:latin typeface="Arial"/>
                <a:ea typeface="Arial"/>
                <a:cs typeface="Arial"/>
                <a:sym typeface="Arial"/>
              </a:defRPr>
            </a:lvl5pPr>
            <a:lvl6pPr marL="0" lvl="5" indent="0" algn="ctr">
              <a:spcBef>
                <a:spcPts val="0"/>
              </a:spcBef>
              <a:buNone/>
              <a:defRPr sz="1400" b="1">
                <a:solidFill>
                  <a:srgbClr val="FFFFFF"/>
                </a:solidFill>
                <a:latin typeface="Arial"/>
                <a:ea typeface="Arial"/>
                <a:cs typeface="Arial"/>
                <a:sym typeface="Arial"/>
              </a:defRPr>
            </a:lvl6pPr>
            <a:lvl7pPr marL="0" lvl="6" indent="0" algn="ctr">
              <a:spcBef>
                <a:spcPts val="0"/>
              </a:spcBef>
              <a:buNone/>
              <a:defRPr sz="1400" b="1">
                <a:solidFill>
                  <a:srgbClr val="FFFFFF"/>
                </a:solidFill>
                <a:latin typeface="Arial"/>
                <a:ea typeface="Arial"/>
                <a:cs typeface="Arial"/>
                <a:sym typeface="Arial"/>
              </a:defRPr>
            </a:lvl7pPr>
            <a:lvl8pPr marL="0" lvl="7" indent="0" algn="ctr">
              <a:spcBef>
                <a:spcPts val="0"/>
              </a:spcBef>
              <a:buNone/>
              <a:defRPr sz="1400" b="1">
                <a:solidFill>
                  <a:srgbClr val="FFFFFF"/>
                </a:solidFill>
                <a:latin typeface="Arial"/>
                <a:ea typeface="Arial"/>
                <a:cs typeface="Arial"/>
                <a:sym typeface="Arial"/>
              </a:defRPr>
            </a:lvl8pPr>
            <a:lvl9pPr marL="0" lvl="8" indent="0" algn="ctr">
              <a:spcBef>
                <a:spcPts val="0"/>
              </a:spcBef>
              <a:buNone/>
              <a:defRPr sz="1400" b="1">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469" name="Google Shape;469;p92"/>
          <p:cNvSpPr/>
          <p:nvPr/>
        </p:nvSpPr>
        <p:spPr>
          <a:xfrm>
            <a:off x="1600200" y="931069"/>
            <a:ext cx="909638" cy="242888"/>
          </a:xfrm>
          <a:prstGeom prst="roundRect">
            <a:avLst>
              <a:gd name="adj" fmla="val 10785"/>
            </a:avLst>
          </a:prstGeom>
          <a:solidFill>
            <a:schemeClr val="accent1"/>
          </a:solidFill>
          <a:ln>
            <a:noFill/>
          </a:ln>
          <a:effectLst>
            <a:outerShdw blurRad="190500" dist="88900" dir="5400000" algn="t" rotWithShape="0">
              <a:schemeClr val="accent1">
                <a:alpha val="29803"/>
              </a:schemeClr>
            </a:outerShdw>
          </a:effectLst>
        </p:spPr>
        <p:txBody>
          <a:bodyPr spcFirstLastPara="1" wrap="square" lIns="0" tIns="45700" rIns="0" bIns="45700" anchor="ctr" anchorCtr="0">
            <a:noAutofit/>
          </a:bodyPr>
          <a:lstStyle/>
          <a:p>
            <a:pPr marL="0" marR="0" lvl="0" indent="0" algn="ctr" rtl="0">
              <a:spcBef>
                <a:spcPts val="0"/>
              </a:spcBef>
              <a:spcAft>
                <a:spcPts val="0"/>
              </a:spcAft>
              <a:buNone/>
            </a:pPr>
            <a:r>
              <a:rPr lang="en-US" sz="800" b="1">
                <a:solidFill>
                  <a:schemeClr val="lt1"/>
                </a:solidFill>
                <a:latin typeface="Arial"/>
                <a:ea typeface="Arial"/>
                <a:cs typeface="Arial"/>
                <a:sym typeface="Arial"/>
              </a:rPr>
              <a:t>TIMELINE</a:t>
            </a:r>
            <a:endParaRPr/>
          </a:p>
        </p:txBody>
      </p:sp>
      <p:sp>
        <p:nvSpPr>
          <p:cNvPr id="470" name="Google Shape;470;p92"/>
          <p:cNvSpPr>
            <a:spLocks noGrp="1"/>
          </p:cNvSpPr>
          <p:nvPr>
            <p:ph type="pic" idx="2"/>
          </p:nvPr>
        </p:nvSpPr>
        <p:spPr>
          <a:xfrm>
            <a:off x="1600200" y="1760303"/>
            <a:ext cx="3004458" cy="2020389"/>
          </a:xfrm>
          <a:prstGeom prst="roundRect">
            <a:avLst>
              <a:gd name="adj" fmla="val 6082"/>
            </a:avLst>
          </a:prstGeom>
          <a:gradFill>
            <a:gsLst>
              <a:gs pos="0">
                <a:srgbClr val="FF8A62">
                  <a:alpha val="40000"/>
                </a:srgbClr>
              </a:gs>
              <a:gs pos="100000">
                <a:srgbClr val="F7A588">
                  <a:alpha val="40000"/>
                </a:srgbClr>
              </a:gs>
            </a:gsLst>
            <a:lin ang="2700000" scaled="0"/>
          </a:gradFill>
          <a:ln>
            <a:noFill/>
          </a:ln>
        </p:spPr>
        <p:txBody>
          <a:bodyPr spcFirstLastPara="1" wrap="square" lIns="0" tIns="0" rIns="0" bIns="0" anchor="ctr" anchorCtr="1">
            <a:noAutofit/>
          </a:bodyPr>
          <a:lstStyle>
            <a:lvl1pPr marR="0" lvl="0" algn="l" rtl="0">
              <a:lnSpc>
                <a:spcPct val="90000"/>
              </a:lnSpc>
              <a:spcBef>
                <a:spcPts val="100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71" name="Google Shape;471;p92"/>
          <p:cNvSpPr>
            <a:spLocks noGrp="1"/>
          </p:cNvSpPr>
          <p:nvPr>
            <p:ph type="pic" idx="3"/>
          </p:nvPr>
        </p:nvSpPr>
        <p:spPr>
          <a:xfrm>
            <a:off x="5050971" y="1760303"/>
            <a:ext cx="3004458" cy="2020389"/>
          </a:xfrm>
          <a:prstGeom prst="roundRect">
            <a:avLst>
              <a:gd name="adj" fmla="val 6082"/>
            </a:avLst>
          </a:prstGeom>
          <a:gradFill>
            <a:gsLst>
              <a:gs pos="0">
                <a:srgbClr val="FF8A62">
                  <a:alpha val="40000"/>
                </a:srgbClr>
              </a:gs>
              <a:gs pos="100000">
                <a:srgbClr val="F7A588">
                  <a:alpha val="40000"/>
                </a:srgbClr>
              </a:gs>
            </a:gsLst>
            <a:lin ang="2700000" scaled="0"/>
          </a:gradFill>
          <a:ln>
            <a:noFill/>
          </a:ln>
        </p:spPr>
        <p:txBody>
          <a:bodyPr spcFirstLastPara="1" wrap="square" lIns="0" tIns="0" rIns="0" bIns="0" anchor="ctr" anchorCtr="1">
            <a:noAutofit/>
          </a:bodyPr>
          <a:lstStyle>
            <a:lvl1pPr marR="0" lvl="0" algn="l" rtl="0">
              <a:lnSpc>
                <a:spcPct val="90000"/>
              </a:lnSpc>
              <a:spcBef>
                <a:spcPts val="100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72" name="Google Shape;472;p92"/>
          <p:cNvSpPr>
            <a:spLocks noGrp="1"/>
          </p:cNvSpPr>
          <p:nvPr>
            <p:ph type="pic" idx="4"/>
          </p:nvPr>
        </p:nvSpPr>
        <p:spPr>
          <a:xfrm>
            <a:off x="8501742" y="1760303"/>
            <a:ext cx="3004458" cy="2020389"/>
          </a:xfrm>
          <a:prstGeom prst="roundRect">
            <a:avLst>
              <a:gd name="adj" fmla="val 6082"/>
            </a:avLst>
          </a:prstGeom>
          <a:gradFill>
            <a:gsLst>
              <a:gs pos="0">
                <a:srgbClr val="FF8A62">
                  <a:alpha val="40000"/>
                </a:srgbClr>
              </a:gs>
              <a:gs pos="100000">
                <a:srgbClr val="F7A588">
                  <a:alpha val="40000"/>
                </a:srgbClr>
              </a:gs>
            </a:gsLst>
            <a:lin ang="2700000" scaled="0"/>
          </a:gradFill>
          <a:ln>
            <a:noFill/>
          </a:ln>
        </p:spPr>
        <p:txBody>
          <a:bodyPr spcFirstLastPara="1" wrap="square" lIns="0" tIns="0" rIns="0" bIns="0" anchor="ctr" anchorCtr="1">
            <a:noAutofit/>
          </a:bodyPr>
          <a:lstStyle>
            <a:lvl1pPr marR="0" lvl="0" algn="l" rtl="0">
              <a:lnSpc>
                <a:spcPct val="90000"/>
              </a:lnSpc>
              <a:spcBef>
                <a:spcPts val="100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73" name="Google Shape;473;p92"/>
          <p:cNvSpPr/>
          <p:nvPr/>
        </p:nvSpPr>
        <p:spPr>
          <a:xfrm>
            <a:off x="0" y="0"/>
            <a:ext cx="781050" cy="6858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extLst>
      <p:ext uri="{BB962C8B-B14F-4D97-AF65-F5344CB8AC3E}">
        <p14:creationId xmlns:p14="http://schemas.microsoft.com/office/powerpoint/2010/main" val="4090006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69"/>
                                        </p:tgtEl>
                                        <p:attrNameLst>
                                          <p:attrName>style.visibility</p:attrName>
                                        </p:attrNameLst>
                                      </p:cBhvr>
                                      <p:to>
                                        <p:strVal val="visible"/>
                                      </p:to>
                                    </p:set>
                                    <p:animEffect transition="in" filter="fade">
                                      <p:cBhvr>
                                        <p:cTn id="7" dur="750"/>
                                        <p:tgtEl>
                                          <p:spTgt spid="469"/>
                                        </p:tgtEl>
                                      </p:cBhvr>
                                    </p:animEffect>
                                  </p:childTnLst>
                                </p:cTn>
                              </p:par>
                              <p:par>
                                <p:cTn id="8" presetID="10" presetClass="entr" presetSubtype="0" fill="hold" nodeType="withEffect">
                                  <p:stCondLst>
                                    <p:cond delay="800"/>
                                  </p:stCondLst>
                                  <p:childTnLst>
                                    <p:set>
                                      <p:cBhvr>
                                        <p:cTn id="9" dur="1" fill="hold">
                                          <p:stCondLst>
                                            <p:cond delay="0"/>
                                          </p:stCondLst>
                                        </p:cTn>
                                        <p:tgtEl>
                                          <p:spTgt spid="470"/>
                                        </p:tgtEl>
                                        <p:attrNameLst>
                                          <p:attrName>style.visibility</p:attrName>
                                        </p:attrNameLst>
                                      </p:cBhvr>
                                      <p:to>
                                        <p:strVal val="visible"/>
                                      </p:to>
                                    </p:set>
                                    <p:animEffect transition="in" filter="fade">
                                      <p:cBhvr>
                                        <p:cTn id="10" dur="1000"/>
                                        <p:tgtEl>
                                          <p:spTgt spid="470"/>
                                        </p:tgtEl>
                                      </p:cBhvr>
                                    </p:animEffect>
                                  </p:childTnLst>
                                </p:cTn>
                              </p:par>
                              <p:par>
                                <p:cTn id="11" presetID="10" presetClass="entr" presetSubtype="0" fill="hold" nodeType="withEffect">
                                  <p:stCondLst>
                                    <p:cond delay="1100"/>
                                  </p:stCondLst>
                                  <p:childTnLst>
                                    <p:set>
                                      <p:cBhvr>
                                        <p:cTn id="12" dur="1" fill="hold">
                                          <p:stCondLst>
                                            <p:cond delay="0"/>
                                          </p:stCondLst>
                                        </p:cTn>
                                        <p:tgtEl>
                                          <p:spTgt spid="471"/>
                                        </p:tgtEl>
                                        <p:attrNameLst>
                                          <p:attrName>style.visibility</p:attrName>
                                        </p:attrNameLst>
                                      </p:cBhvr>
                                      <p:to>
                                        <p:strVal val="visible"/>
                                      </p:to>
                                    </p:set>
                                    <p:animEffect transition="in" filter="fade">
                                      <p:cBhvr>
                                        <p:cTn id="13" dur="1000"/>
                                        <p:tgtEl>
                                          <p:spTgt spid="471"/>
                                        </p:tgtEl>
                                      </p:cBhvr>
                                    </p:animEffect>
                                  </p:childTnLst>
                                </p:cTn>
                              </p:par>
                              <p:par>
                                <p:cTn id="14" presetID="10" presetClass="entr" presetSubtype="0" fill="hold" nodeType="withEffect">
                                  <p:stCondLst>
                                    <p:cond delay="1500"/>
                                  </p:stCondLst>
                                  <p:childTnLst>
                                    <p:set>
                                      <p:cBhvr>
                                        <p:cTn id="15" dur="1" fill="hold">
                                          <p:stCondLst>
                                            <p:cond delay="0"/>
                                          </p:stCondLst>
                                        </p:cTn>
                                        <p:tgtEl>
                                          <p:spTgt spid="472"/>
                                        </p:tgtEl>
                                        <p:attrNameLst>
                                          <p:attrName>style.visibility</p:attrName>
                                        </p:attrNameLst>
                                      </p:cBhvr>
                                      <p:to>
                                        <p:strVal val="visible"/>
                                      </p:to>
                                    </p:set>
                                    <p:animEffect transition="in" filter="fade">
                                      <p:cBhvr>
                                        <p:cTn id="16" dur="1000"/>
                                        <p:tgtEl>
                                          <p:spTgt spid="4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51_Title Slide">
  <p:cSld name="51_Title Slide">
    <p:spTree>
      <p:nvGrpSpPr>
        <p:cNvPr id="1" name="Shape 474"/>
        <p:cNvGrpSpPr/>
        <p:nvPr/>
      </p:nvGrpSpPr>
      <p:grpSpPr>
        <a:xfrm>
          <a:off x="0" y="0"/>
          <a:ext cx="0" cy="0"/>
          <a:chOff x="0" y="0"/>
          <a:chExt cx="0" cy="0"/>
        </a:xfrm>
      </p:grpSpPr>
      <p:sp>
        <p:nvSpPr>
          <p:cNvPr id="475" name="Google Shape;475;p93"/>
          <p:cNvSpPr txBox="1">
            <a:spLocks noGrp="1"/>
          </p:cNvSpPr>
          <p:nvPr>
            <p:ph type="sldNum" idx="12"/>
          </p:nvPr>
        </p:nvSpPr>
        <p:spPr>
          <a:xfrm>
            <a:off x="146446" y="6339904"/>
            <a:ext cx="38100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sz="1400" b="1">
                <a:solidFill>
                  <a:srgbClr val="FFFFFF"/>
                </a:solidFill>
                <a:latin typeface="Arial"/>
                <a:ea typeface="Arial"/>
                <a:cs typeface="Arial"/>
                <a:sym typeface="Arial"/>
              </a:defRPr>
            </a:lvl1pPr>
            <a:lvl2pPr marL="0" lvl="1" indent="0" algn="ctr">
              <a:spcBef>
                <a:spcPts val="0"/>
              </a:spcBef>
              <a:buNone/>
              <a:defRPr sz="1400" b="1">
                <a:solidFill>
                  <a:srgbClr val="FFFFFF"/>
                </a:solidFill>
                <a:latin typeface="Arial"/>
                <a:ea typeface="Arial"/>
                <a:cs typeface="Arial"/>
                <a:sym typeface="Arial"/>
              </a:defRPr>
            </a:lvl2pPr>
            <a:lvl3pPr marL="0" lvl="2" indent="0" algn="ctr">
              <a:spcBef>
                <a:spcPts val="0"/>
              </a:spcBef>
              <a:buNone/>
              <a:defRPr sz="1400" b="1">
                <a:solidFill>
                  <a:srgbClr val="FFFFFF"/>
                </a:solidFill>
                <a:latin typeface="Arial"/>
                <a:ea typeface="Arial"/>
                <a:cs typeface="Arial"/>
                <a:sym typeface="Arial"/>
              </a:defRPr>
            </a:lvl3pPr>
            <a:lvl4pPr marL="0" lvl="3" indent="0" algn="ctr">
              <a:spcBef>
                <a:spcPts val="0"/>
              </a:spcBef>
              <a:buNone/>
              <a:defRPr sz="1400" b="1">
                <a:solidFill>
                  <a:srgbClr val="FFFFFF"/>
                </a:solidFill>
                <a:latin typeface="Arial"/>
                <a:ea typeface="Arial"/>
                <a:cs typeface="Arial"/>
                <a:sym typeface="Arial"/>
              </a:defRPr>
            </a:lvl4pPr>
            <a:lvl5pPr marL="0" lvl="4" indent="0" algn="ctr">
              <a:spcBef>
                <a:spcPts val="0"/>
              </a:spcBef>
              <a:buNone/>
              <a:defRPr sz="1400" b="1">
                <a:solidFill>
                  <a:srgbClr val="FFFFFF"/>
                </a:solidFill>
                <a:latin typeface="Arial"/>
                <a:ea typeface="Arial"/>
                <a:cs typeface="Arial"/>
                <a:sym typeface="Arial"/>
              </a:defRPr>
            </a:lvl5pPr>
            <a:lvl6pPr marL="0" lvl="5" indent="0" algn="ctr">
              <a:spcBef>
                <a:spcPts val="0"/>
              </a:spcBef>
              <a:buNone/>
              <a:defRPr sz="1400" b="1">
                <a:solidFill>
                  <a:srgbClr val="FFFFFF"/>
                </a:solidFill>
                <a:latin typeface="Arial"/>
                <a:ea typeface="Arial"/>
                <a:cs typeface="Arial"/>
                <a:sym typeface="Arial"/>
              </a:defRPr>
            </a:lvl6pPr>
            <a:lvl7pPr marL="0" lvl="6" indent="0" algn="ctr">
              <a:spcBef>
                <a:spcPts val="0"/>
              </a:spcBef>
              <a:buNone/>
              <a:defRPr sz="1400" b="1">
                <a:solidFill>
                  <a:srgbClr val="FFFFFF"/>
                </a:solidFill>
                <a:latin typeface="Arial"/>
                <a:ea typeface="Arial"/>
                <a:cs typeface="Arial"/>
                <a:sym typeface="Arial"/>
              </a:defRPr>
            </a:lvl7pPr>
            <a:lvl8pPr marL="0" lvl="7" indent="0" algn="ctr">
              <a:spcBef>
                <a:spcPts val="0"/>
              </a:spcBef>
              <a:buNone/>
              <a:defRPr sz="1400" b="1">
                <a:solidFill>
                  <a:srgbClr val="FFFFFF"/>
                </a:solidFill>
                <a:latin typeface="Arial"/>
                <a:ea typeface="Arial"/>
                <a:cs typeface="Arial"/>
                <a:sym typeface="Arial"/>
              </a:defRPr>
            </a:lvl8pPr>
            <a:lvl9pPr marL="0" lvl="8" indent="0" algn="ctr">
              <a:spcBef>
                <a:spcPts val="0"/>
              </a:spcBef>
              <a:buNone/>
              <a:defRPr sz="1400" b="1">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476" name="Google Shape;476;p93"/>
          <p:cNvSpPr txBox="1">
            <a:spLocks noGrp="1"/>
          </p:cNvSpPr>
          <p:nvPr>
            <p:ph type="ctrTitle"/>
          </p:nvPr>
        </p:nvSpPr>
        <p:spPr>
          <a:xfrm>
            <a:off x="1600200" y="857249"/>
            <a:ext cx="9277349" cy="1009651"/>
          </a:xfrm>
          <a:prstGeom prst="rect">
            <a:avLst/>
          </a:prstGeom>
          <a:noFill/>
          <a:ln>
            <a:noFill/>
          </a:ln>
        </p:spPr>
        <p:txBody>
          <a:bodyPr spcFirstLastPara="1" wrap="square" lIns="0" tIns="0" rIns="0" bIns="0" anchor="t" anchorCtr="0">
            <a:normAutofit/>
          </a:bodyPr>
          <a:lstStyle>
            <a:lvl1pPr lvl="0" algn="ctr">
              <a:lnSpc>
                <a:spcPct val="90000"/>
              </a:lnSpc>
              <a:spcBef>
                <a:spcPts val="0"/>
              </a:spcBef>
              <a:spcAft>
                <a:spcPts val="0"/>
              </a:spcAft>
              <a:buClr>
                <a:schemeClr val="dk1"/>
              </a:buClr>
              <a:buSzPts val="3200"/>
              <a:buFont typeface="Arial"/>
              <a:buNone/>
              <a:defRPr sz="3200"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862101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700"/>
                                  </p:stCondLst>
                                  <p:childTnLst>
                                    <p:set>
                                      <p:cBhvr>
                                        <p:cTn id="6" dur="1" fill="hold">
                                          <p:stCondLst>
                                            <p:cond delay="0"/>
                                          </p:stCondLst>
                                        </p:cTn>
                                        <p:tgtEl>
                                          <p:spTgt spid="476"/>
                                        </p:tgtEl>
                                        <p:attrNameLst>
                                          <p:attrName>style.visibility</p:attrName>
                                        </p:attrNameLst>
                                      </p:cBhvr>
                                      <p:to>
                                        <p:strVal val="visible"/>
                                      </p:to>
                                    </p:set>
                                    <p:animEffect transition="in" filter="fade">
                                      <p:cBhvr>
                                        <p:cTn id="7" dur="500"/>
                                        <p:tgtEl>
                                          <p:spTgt spid="4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110_Title Slide">
  <p:cSld name="110_Title Slide">
    <p:spTree>
      <p:nvGrpSpPr>
        <p:cNvPr id="1" name="Shape 477"/>
        <p:cNvGrpSpPr/>
        <p:nvPr/>
      </p:nvGrpSpPr>
      <p:grpSpPr>
        <a:xfrm>
          <a:off x="0" y="0"/>
          <a:ext cx="0" cy="0"/>
          <a:chOff x="0" y="0"/>
          <a:chExt cx="0" cy="0"/>
        </a:xfrm>
      </p:grpSpPr>
      <p:sp>
        <p:nvSpPr>
          <p:cNvPr id="478" name="Google Shape;478;p94"/>
          <p:cNvSpPr>
            <a:spLocks noGrp="1"/>
          </p:cNvSpPr>
          <p:nvPr>
            <p:ph type="pic" idx="2"/>
          </p:nvPr>
        </p:nvSpPr>
        <p:spPr>
          <a:xfrm>
            <a:off x="3068096" y="0"/>
            <a:ext cx="2385333" cy="6858000"/>
          </a:xfrm>
          <a:prstGeom prst="rect">
            <a:avLst/>
          </a:prstGeom>
          <a:solidFill>
            <a:srgbClr val="FFE6DF"/>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79" name="Google Shape;479;p94"/>
          <p:cNvSpPr txBox="1">
            <a:spLocks noGrp="1"/>
          </p:cNvSpPr>
          <p:nvPr>
            <p:ph type="ctrTitle"/>
          </p:nvPr>
        </p:nvSpPr>
        <p:spPr>
          <a:xfrm>
            <a:off x="1600200" y="1600199"/>
            <a:ext cx="4867275" cy="100965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Arial"/>
              <a:buNone/>
              <a:defRPr sz="3200"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0" name="Google Shape;480;p94"/>
          <p:cNvSpPr/>
          <p:nvPr/>
        </p:nvSpPr>
        <p:spPr>
          <a:xfrm>
            <a:off x="1600200" y="931069"/>
            <a:ext cx="909638" cy="242888"/>
          </a:xfrm>
          <a:prstGeom prst="roundRect">
            <a:avLst>
              <a:gd name="adj" fmla="val 10785"/>
            </a:avLst>
          </a:prstGeom>
          <a:solidFill>
            <a:schemeClr val="accent1"/>
          </a:solidFill>
          <a:ln>
            <a:noFill/>
          </a:ln>
          <a:effectLst>
            <a:outerShdw blurRad="190500" dist="88900" dir="5400000" algn="t" rotWithShape="0">
              <a:schemeClr val="accent1">
                <a:alpha val="29803"/>
              </a:schemeClr>
            </a:outerShdw>
          </a:effectLst>
        </p:spPr>
        <p:txBody>
          <a:bodyPr spcFirstLastPara="1" wrap="square" lIns="0" tIns="45700" rIns="0" bIns="45700" anchor="ctr" anchorCtr="0">
            <a:noAutofit/>
          </a:bodyPr>
          <a:lstStyle/>
          <a:p>
            <a:pPr marL="0" marR="0" lvl="0" indent="0" algn="ctr" rtl="0">
              <a:spcBef>
                <a:spcPts val="0"/>
              </a:spcBef>
              <a:spcAft>
                <a:spcPts val="0"/>
              </a:spcAft>
              <a:buNone/>
            </a:pPr>
            <a:r>
              <a:rPr lang="en-US" sz="800" b="1">
                <a:solidFill>
                  <a:schemeClr val="lt1"/>
                </a:solidFill>
                <a:latin typeface="Arial"/>
                <a:ea typeface="Arial"/>
                <a:cs typeface="Arial"/>
                <a:sym typeface="Arial"/>
              </a:rPr>
              <a:t>TIMELINE</a:t>
            </a:r>
            <a:endParaRPr/>
          </a:p>
        </p:txBody>
      </p:sp>
      <p:sp>
        <p:nvSpPr>
          <p:cNvPr id="481" name="Google Shape;481;p94"/>
          <p:cNvSpPr txBox="1">
            <a:spLocks noGrp="1"/>
          </p:cNvSpPr>
          <p:nvPr>
            <p:ph type="sldNum" idx="12"/>
          </p:nvPr>
        </p:nvSpPr>
        <p:spPr>
          <a:xfrm>
            <a:off x="146446" y="6339904"/>
            <a:ext cx="38100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sz="1400" b="1">
                <a:solidFill>
                  <a:srgbClr val="FFFFFF"/>
                </a:solidFill>
                <a:latin typeface="Arial"/>
                <a:ea typeface="Arial"/>
                <a:cs typeface="Arial"/>
                <a:sym typeface="Arial"/>
              </a:defRPr>
            </a:lvl1pPr>
            <a:lvl2pPr marL="0" lvl="1" indent="0" algn="ctr">
              <a:spcBef>
                <a:spcPts val="0"/>
              </a:spcBef>
              <a:buNone/>
              <a:defRPr sz="1400" b="1">
                <a:solidFill>
                  <a:srgbClr val="FFFFFF"/>
                </a:solidFill>
                <a:latin typeface="Arial"/>
                <a:ea typeface="Arial"/>
                <a:cs typeface="Arial"/>
                <a:sym typeface="Arial"/>
              </a:defRPr>
            </a:lvl2pPr>
            <a:lvl3pPr marL="0" lvl="2" indent="0" algn="ctr">
              <a:spcBef>
                <a:spcPts val="0"/>
              </a:spcBef>
              <a:buNone/>
              <a:defRPr sz="1400" b="1">
                <a:solidFill>
                  <a:srgbClr val="FFFFFF"/>
                </a:solidFill>
                <a:latin typeface="Arial"/>
                <a:ea typeface="Arial"/>
                <a:cs typeface="Arial"/>
                <a:sym typeface="Arial"/>
              </a:defRPr>
            </a:lvl3pPr>
            <a:lvl4pPr marL="0" lvl="3" indent="0" algn="ctr">
              <a:spcBef>
                <a:spcPts val="0"/>
              </a:spcBef>
              <a:buNone/>
              <a:defRPr sz="1400" b="1">
                <a:solidFill>
                  <a:srgbClr val="FFFFFF"/>
                </a:solidFill>
                <a:latin typeface="Arial"/>
                <a:ea typeface="Arial"/>
                <a:cs typeface="Arial"/>
                <a:sym typeface="Arial"/>
              </a:defRPr>
            </a:lvl4pPr>
            <a:lvl5pPr marL="0" lvl="4" indent="0" algn="ctr">
              <a:spcBef>
                <a:spcPts val="0"/>
              </a:spcBef>
              <a:buNone/>
              <a:defRPr sz="1400" b="1">
                <a:solidFill>
                  <a:srgbClr val="FFFFFF"/>
                </a:solidFill>
                <a:latin typeface="Arial"/>
                <a:ea typeface="Arial"/>
                <a:cs typeface="Arial"/>
                <a:sym typeface="Arial"/>
              </a:defRPr>
            </a:lvl5pPr>
            <a:lvl6pPr marL="0" lvl="5" indent="0" algn="ctr">
              <a:spcBef>
                <a:spcPts val="0"/>
              </a:spcBef>
              <a:buNone/>
              <a:defRPr sz="1400" b="1">
                <a:solidFill>
                  <a:srgbClr val="FFFFFF"/>
                </a:solidFill>
                <a:latin typeface="Arial"/>
                <a:ea typeface="Arial"/>
                <a:cs typeface="Arial"/>
                <a:sym typeface="Arial"/>
              </a:defRPr>
            </a:lvl6pPr>
            <a:lvl7pPr marL="0" lvl="6" indent="0" algn="ctr">
              <a:spcBef>
                <a:spcPts val="0"/>
              </a:spcBef>
              <a:buNone/>
              <a:defRPr sz="1400" b="1">
                <a:solidFill>
                  <a:srgbClr val="FFFFFF"/>
                </a:solidFill>
                <a:latin typeface="Arial"/>
                <a:ea typeface="Arial"/>
                <a:cs typeface="Arial"/>
                <a:sym typeface="Arial"/>
              </a:defRPr>
            </a:lvl7pPr>
            <a:lvl8pPr marL="0" lvl="7" indent="0" algn="ctr">
              <a:spcBef>
                <a:spcPts val="0"/>
              </a:spcBef>
              <a:buNone/>
              <a:defRPr sz="1400" b="1">
                <a:solidFill>
                  <a:srgbClr val="FFFFFF"/>
                </a:solidFill>
                <a:latin typeface="Arial"/>
                <a:ea typeface="Arial"/>
                <a:cs typeface="Arial"/>
                <a:sym typeface="Arial"/>
              </a:defRPr>
            </a:lvl8pPr>
            <a:lvl9pPr marL="0" lvl="8" indent="0" algn="ctr">
              <a:spcBef>
                <a:spcPts val="0"/>
              </a:spcBef>
              <a:buNone/>
              <a:defRPr sz="1400" b="1">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63223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78"/>
                                        </p:tgtEl>
                                        <p:attrNameLst>
                                          <p:attrName>style.visibility</p:attrName>
                                        </p:attrNameLst>
                                      </p:cBhvr>
                                      <p:to>
                                        <p:strVal val="visible"/>
                                      </p:to>
                                    </p:set>
                                    <p:animEffect transition="in" filter="fade">
                                      <p:cBhvr>
                                        <p:cTn id="7" dur="750"/>
                                        <p:tgtEl>
                                          <p:spTgt spid="478"/>
                                        </p:tgtEl>
                                      </p:cBhvr>
                                    </p:animEffect>
                                  </p:childTnLst>
                                </p:cTn>
                              </p:par>
                              <p:par>
                                <p:cTn id="8" presetID="10" presetClass="entr" presetSubtype="0" fill="hold" nodeType="withEffect">
                                  <p:stCondLst>
                                    <p:cond delay="0"/>
                                  </p:stCondLst>
                                  <p:childTnLst>
                                    <p:set>
                                      <p:cBhvr>
                                        <p:cTn id="9" dur="1" fill="hold">
                                          <p:stCondLst>
                                            <p:cond delay="0"/>
                                          </p:stCondLst>
                                        </p:cTn>
                                        <p:tgtEl>
                                          <p:spTgt spid="480"/>
                                        </p:tgtEl>
                                        <p:attrNameLst>
                                          <p:attrName>style.visibility</p:attrName>
                                        </p:attrNameLst>
                                      </p:cBhvr>
                                      <p:to>
                                        <p:strVal val="visible"/>
                                      </p:to>
                                    </p:set>
                                    <p:animEffect transition="in" filter="fade">
                                      <p:cBhvr>
                                        <p:cTn id="10" dur="750"/>
                                        <p:tgtEl>
                                          <p:spTgt spid="480"/>
                                        </p:tgtEl>
                                      </p:cBhvr>
                                    </p:animEffect>
                                  </p:childTnLst>
                                </p:cTn>
                              </p:par>
                              <p:par>
                                <p:cTn id="11" presetID="10" presetClass="entr" presetSubtype="0" fill="hold" nodeType="withEffect">
                                  <p:stCondLst>
                                    <p:cond delay="400"/>
                                  </p:stCondLst>
                                  <p:childTnLst>
                                    <p:set>
                                      <p:cBhvr>
                                        <p:cTn id="12" dur="1" fill="hold">
                                          <p:stCondLst>
                                            <p:cond delay="0"/>
                                          </p:stCondLst>
                                        </p:cTn>
                                        <p:tgtEl>
                                          <p:spTgt spid="479"/>
                                        </p:tgtEl>
                                        <p:attrNameLst>
                                          <p:attrName>style.visibility</p:attrName>
                                        </p:attrNameLst>
                                      </p:cBhvr>
                                      <p:to>
                                        <p:strVal val="visible"/>
                                      </p:to>
                                    </p:set>
                                    <p:animEffect transition="in" filter="fade">
                                      <p:cBhvr>
                                        <p:cTn id="13" dur="750"/>
                                        <p:tgtEl>
                                          <p:spTgt spid="4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112_Title Slide">
  <p:cSld name="112_Title Slide">
    <p:spTree>
      <p:nvGrpSpPr>
        <p:cNvPr id="1" name="Shape 482"/>
        <p:cNvGrpSpPr/>
        <p:nvPr/>
      </p:nvGrpSpPr>
      <p:grpSpPr>
        <a:xfrm>
          <a:off x="0" y="0"/>
          <a:ext cx="0" cy="0"/>
          <a:chOff x="0" y="0"/>
          <a:chExt cx="0" cy="0"/>
        </a:xfrm>
      </p:grpSpPr>
      <p:sp>
        <p:nvSpPr>
          <p:cNvPr id="483" name="Google Shape;483;p95"/>
          <p:cNvSpPr txBox="1">
            <a:spLocks noGrp="1"/>
          </p:cNvSpPr>
          <p:nvPr>
            <p:ph type="ctrTitle"/>
          </p:nvPr>
        </p:nvSpPr>
        <p:spPr>
          <a:xfrm>
            <a:off x="1600200" y="1600199"/>
            <a:ext cx="4867275" cy="100965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Arial"/>
              <a:buNone/>
              <a:defRPr sz="3200"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4" name="Google Shape;484;p95"/>
          <p:cNvSpPr txBox="1">
            <a:spLocks noGrp="1"/>
          </p:cNvSpPr>
          <p:nvPr>
            <p:ph type="sldNum" idx="12"/>
          </p:nvPr>
        </p:nvSpPr>
        <p:spPr>
          <a:xfrm>
            <a:off x="146446" y="6339904"/>
            <a:ext cx="38100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sz="1400" b="1">
                <a:solidFill>
                  <a:srgbClr val="FFFFFF"/>
                </a:solidFill>
                <a:latin typeface="Arial"/>
                <a:ea typeface="Arial"/>
                <a:cs typeface="Arial"/>
                <a:sym typeface="Arial"/>
              </a:defRPr>
            </a:lvl1pPr>
            <a:lvl2pPr marL="0" lvl="1" indent="0" algn="ctr">
              <a:spcBef>
                <a:spcPts val="0"/>
              </a:spcBef>
              <a:buNone/>
              <a:defRPr sz="1400" b="1">
                <a:solidFill>
                  <a:srgbClr val="FFFFFF"/>
                </a:solidFill>
                <a:latin typeface="Arial"/>
                <a:ea typeface="Arial"/>
                <a:cs typeface="Arial"/>
                <a:sym typeface="Arial"/>
              </a:defRPr>
            </a:lvl2pPr>
            <a:lvl3pPr marL="0" lvl="2" indent="0" algn="ctr">
              <a:spcBef>
                <a:spcPts val="0"/>
              </a:spcBef>
              <a:buNone/>
              <a:defRPr sz="1400" b="1">
                <a:solidFill>
                  <a:srgbClr val="FFFFFF"/>
                </a:solidFill>
                <a:latin typeface="Arial"/>
                <a:ea typeface="Arial"/>
                <a:cs typeface="Arial"/>
                <a:sym typeface="Arial"/>
              </a:defRPr>
            </a:lvl3pPr>
            <a:lvl4pPr marL="0" lvl="3" indent="0" algn="ctr">
              <a:spcBef>
                <a:spcPts val="0"/>
              </a:spcBef>
              <a:buNone/>
              <a:defRPr sz="1400" b="1">
                <a:solidFill>
                  <a:srgbClr val="FFFFFF"/>
                </a:solidFill>
                <a:latin typeface="Arial"/>
                <a:ea typeface="Arial"/>
                <a:cs typeface="Arial"/>
                <a:sym typeface="Arial"/>
              </a:defRPr>
            </a:lvl4pPr>
            <a:lvl5pPr marL="0" lvl="4" indent="0" algn="ctr">
              <a:spcBef>
                <a:spcPts val="0"/>
              </a:spcBef>
              <a:buNone/>
              <a:defRPr sz="1400" b="1">
                <a:solidFill>
                  <a:srgbClr val="FFFFFF"/>
                </a:solidFill>
                <a:latin typeface="Arial"/>
                <a:ea typeface="Arial"/>
                <a:cs typeface="Arial"/>
                <a:sym typeface="Arial"/>
              </a:defRPr>
            </a:lvl5pPr>
            <a:lvl6pPr marL="0" lvl="5" indent="0" algn="ctr">
              <a:spcBef>
                <a:spcPts val="0"/>
              </a:spcBef>
              <a:buNone/>
              <a:defRPr sz="1400" b="1">
                <a:solidFill>
                  <a:srgbClr val="FFFFFF"/>
                </a:solidFill>
                <a:latin typeface="Arial"/>
                <a:ea typeface="Arial"/>
                <a:cs typeface="Arial"/>
                <a:sym typeface="Arial"/>
              </a:defRPr>
            </a:lvl6pPr>
            <a:lvl7pPr marL="0" lvl="6" indent="0" algn="ctr">
              <a:spcBef>
                <a:spcPts val="0"/>
              </a:spcBef>
              <a:buNone/>
              <a:defRPr sz="1400" b="1">
                <a:solidFill>
                  <a:srgbClr val="FFFFFF"/>
                </a:solidFill>
                <a:latin typeface="Arial"/>
                <a:ea typeface="Arial"/>
                <a:cs typeface="Arial"/>
                <a:sym typeface="Arial"/>
              </a:defRPr>
            </a:lvl7pPr>
            <a:lvl8pPr marL="0" lvl="7" indent="0" algn="ctr">
              <a:spcBef>
                <a:spcPts val="0"/>
              </a:spcBef>
              <a:buNone/>
              <a:defRPr sz="1400" b="1">
                <a:solidFill>
                  <a:srgbClr val="FFFFFF"/>
                </a:solidFill>
                <a:latin typeface="Arial"/>
                <a:ea typeface="Arial"/>
                <a:cs typeface="Arial"/>
                <a:sym typeface="Arial"/>
              </a:defRPr>
            </a:lvl8pPr>
            <a:lvl9pPr marL="0" lvl="8" indent="0" algn="ctr">
              <a:spcBef>
                <a:spcPts val="0"/>
              </a:spcBef>
              <a:buNone/>
              <a:defRPr sz="1400" b="1">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485" name="Google Shape;485;p95"/>
          <p:cNvSpPr/>
          <p:nvPr/>
        </p:nvSpPr>
        <p:spPr>
          <a:xfrm>
            <a:off x="1600200" y="931069"/>
            <a:ext cx="909638" cy="242888"/>
          </a:xfrm>
          <a:prstGeom prst="roundRect">
            <a:avLst>
              <a:gd name="adj" fmla="val 10785"/>
            </a:avLst>
          </a:prstGeom>
          <a:solidFill>
            <a:schemeClr val="accent1"/>
          </a:solidFill>
          <a:ln>
            <a:noFill/>
          </a:ln>
          <a:effectLst>
            <a:outerShdw blurRad="190500" dist="88900" dir="5400000" algn="t" rotWithShape="0">
              <a:schemeClr val="accent1">
                <a:alpha val="29803"/>
              </a:schemeClr>
            </a:outerShdw>
          </a:effectLst>
        </p:spPr>
        <p:txBody>
          <a:bodyPr spcFirstLastPara="1" wrap="square" lIns="0" tIns="45700" rIns="0" bIns="45700" anchor="ctr" anchorCtr="0">
            <a:noAutofit/>
          </a:bodyPr>
          <a:lstStyle/>
          <a:p>
            <a:pPr marL="0" marR="0" lvl="0" indent="0" algn="ctr" rtl="0">
              <a:spcBef>
                <a:spcPts val="0"/>
              </a:spcBef>
              <a:spcAft>
                <a:spcPts val="0"/>
              </a:spcAft>
              <a:buNone/>
            </a:pPr>
            <a:r>
              <a:rPr lang="en-US" sz="800" b="1">
                <a:solidFill>
                  <a:schemeClr val="lt1"/>
                </a:solidFill>
                <a:latin typeface="Arial"/>
                <a:ea typeface="Arial"/>
                <a:cs typeface="Arial"/>
                <a:sym typeface="Arial"/>
              </a:rPr>
              <a:t>TIMELINE</a:t>
            </a:r>
            <a:endParaRPr/>
          </a:p>
        </p:txBody>
      </p:sp>
    </p:spTree>
    <p:extLst>
      <p:ext uri="{BB962C8B-B14F-4D97-AF65-F5344CB8AC3E}">
        <p14:creationId xmlns:p14="http://schemas.microsoft.com/office/powerpoint/2010/main" val="4279611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85"/>
                                        </p:tgtEl>
                                        <p:attrNameLst>
                                          <p:attrName>style.visibility</p:attrName>
                                        </p:attrNameLst>
                                      </p:cBhvr>
                                      <p:to>
                                        <p:strVal val="visible"/>
                                      </p:to>
                                    </p:set>
                                    <p:animEffect transition="in" filter="fade">
                                      <p:cBhvr>
                                        <p:cTn id="7" dur="750"/>
                                        <p:tgtEl>
                                          <p:spTgt spid="485"/>
                                        </p:tgtEl>
                                      </p:cBhvr>
                                    </p:animEffect>
                                  </p:childTnLst>
                                </p:cTn>
                              </p:par>
                              <p:par>
                                <p:cTn id="8" presetID="10" presetClass="entr" presetSubtype="0" fill="hold" nodeType="withEffect">
                                  <p:stCondLst>
                                    <p:cond delay="400"/>
                                  </p:stCondLst>
                                  <p:childTnLst>
                                    <p:set>
                                      <p:cBhvr>
                                        <p:cTn id="9" dur="1" fill="hold">
                                          <p:stCondLst>
                                            <p:cond delay="0"/>
                                          </p:stCondLst>
                                        </p:cTn>
                                        <p:tgtEl>
                                          <p:spTgt spid="483"/>
                                        </p:tgtEl>
                                        <p:attrNameLst>
                                          <p:attrName>style.visibility</p:attrName>
                                        </p:attrNameLst>
                                      </p:cBhvr>
                                      <p:to>
                                        <p:strVal val="visible"/>
                                      </p:to>
                                    </p:set>
                                    <p:animEffect transition="in" filter="fade">
                                      <p:cBhvr>
                                        <p:cTn id="10" dur="750"/>
                                        <p:tgtEl>
                                          <p:spTgt spid="4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113_Title Slide">
  <p:cSld name="113_Title Slide">
    <p:spTree>
      <p:nvGrpSpPr>
        <p:cNvPr id="1" name="Shape 486"/>
        <p:cNvGrpSpPr/>
        <p:nvPr/>
      </p:nvGrpSpPr>
      <p:grpSpPr>
        <a:xfrm>
          <a:off x="0" y="0"/>
          <a:ext cx="0" cy="0"/>
          <a:chOff x="0" y="0"/>
          <a:chExt cx="0" cy="0"/>
        </a:xfrm>
      </p:grpSpPr>
      <p:sp>
        <p:nvSpPr>
          <p:cNvPr id="487" name="Google Shape;487;p96"/>
          <p:cNvSpPr>
            <a:spLocks noGrp="1"/>
          </p:cNvSpPr>
          <p:nvPr>
            <p:ph type="pic" idx="2"/>
          </p:nvPr>
        </p:nvSpPr>
        <p:spPr>
          <a:xfrm>
            <a:off x="2114550" y="2818427"/>
            <a:ext cx="3876675" cy="2372697"/>
          </a:xfrm>
          <a:prstGeom prst="rect">
            <a:avLst/>
          </a:prstGeom>
          <a:solidFill>
            <a:srgbClr val="FFE6DF"/>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88" name="Google Shape;488;p96"/>
          <p:cNvSpPr txBox="1">
            <a:spLocks noGrp="1"/>
          </p:cNvSpPr>
          <p:nvPr>
            <p:ph type="sldNum" idx="12"/>
          </p:nvPr>
        </p:nvSpPr>
        <p:spPr>
          <a:xfrm>
            <a:off x="146446" y="6339904"/>
            <a:ext cx="38100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sz="1400" b="1">
                <a:solidFill>
                  <a:srgbClr val="FFFFFF"/>
                </a:solidFill>
                <a:latin typeface="Arial"/>
                <a:ea typeface="Arial"/>
                <a:cs typeface="Arial"/>
                <a:sym typeface="Arial"/>
              </a:defRPr>
            </a:lvl1pPr>
            <a:lvl2pPr marL="0" lvl="1" indent="0" algn="ctr">
              <a:spcBef>
                <a:spcPts val="0"/>
              </a:spcBef>
              <a:buNone/>
              <a:defRPr sz="1400" b="1">
                <a:solidFill>
                  <a:srgbClr val="FFFFFF"/>
                </a:solidFill>
                <a:latin typeface="Arial"/>
                <a:ea typeface="Arial"/>
                <a:cs typeface="Arial"/>
                <a:sym typeface="Arial"/>
              </a:defRPr>
            </a:lvl2pPr>
            <a:lvl3pPr marL="0" lvl="2" indent="0" algn="ctr">
              <a:spcBef>
                <a:spcPts val="0"/>
              </a:spcBef>
              <a:buNone/>
              <a:defRPr sz="1400" b="1">
                <a:solidFill>
                  <a:srgbClr val="FFFFFF"/>
                </a:solidFill>
                <a:latin typeface="Arial"/>
                <a:ea typeface="Arial"/>
                <a:cs typeface="Arial"/>
                <a:sym typeface="Arial"/>
              </a:defRPr>
            </a:lvl3pPr>
            <a:lvl4pPr marL="0" lvl="3" indent="0" algn="ctr">
              <a:spcBef>
                <a:spcPts val="0"/>
              </a:spcBef>
              <a:buNone/>
              <a:defRPr sz="1400" b="1">
                <a:solidFill>
                  <a:srgbClr val="FFFFFF"/>
                </a:solidFill>
                <a:latin typeface="Arial"/>
                <a:ea typeface="Arial"/>
                <a:cs typeface="Arial"/>
                <a:sym typeface="Arial"/>
              </a:defRPr>
            </a:lvl4pPr>
            <a:lvl5pPr marL="0" lvl="4" indent="0" algn="ctr">
              <a:spcBef>
                <a:spcPts val="0"/>
              </a:spcBef>
              <a:buNone/>
              <a:defRPr sz="1400" b="1">
                <a:solidFill>
                  <a:srgbClr val="FFFFFF"/>
                </a:solidFill>
                <a:latin typeface="Arial"/>
                <a:ea typeface="Arial"/>
                <a:cs typeface="Arial"/>
                <a:sym typeface="Arial"/>
              </a:defRPr>
            </a:lvl5pPr>
            <a:lvl6pPr marL="0" lvl="5" indent="0" algn="ctr">
              <a:spcBef>
                <a:spcPts val="0"/>
              </a:spcBef>
              <a:buNone/>
              <a:defRPr sz="1400" b="1">
                <a:solidFill>
                  <a:srgbClr val="FFFFFF"/>
                </a:solidFill>
                <a:latin typeface="Arial"/>
                <a:ea typeface="Arial"/>
                <a:cs typeface="Arial"/>
                <a:sym typeface="Arial"/>
              </a:defRPr>
            </a:lvl6pPr>
            <a:lvl7pPr marL="0" lvl="6" indent="0" algn="ctr">
              <a:spcBef>
                <a:spcPts val="0"/>
              </a:spcBef>
              <a:buNone/>
              <a:defRPr sz="1400" b="1">
                <a:solidFill>
                  <a:srgbClr val="FFFFFF"/>
                </a:solidFill>
                <a:latin typeface="Arial"/>
                <a:ea typeface="Arial"/>
                <a:cs typeface="Arial"/>
                <a:sym typeface="Arial"/>
              </a:defRPr>
            </a:lvl7pPr>
            <a:lvl8pPr marL="0" lvl="7" indent="0" algn="ctr">
              <a:spcBef>
                <a:spcPts val="0"/>
              </a:spcBef>
              <a:buNone/>
              <a:defRPr sz="1400" b="1">
                <a:solidFill>
                  <a:srgbClr val="FFFFFF"/>
                </a:solidFill>
                <a:latin typeface="Arial"/>
                <a:ea typeface="Arial"/>
                <a:cs typeface="Arial"/>
                <a:sym typeface="Arial"/>
              </a:defRPr>
            </a:lvl8pPr>
            <a:lvl9pPr marL="0" lvl="8" indent="0" algn="ctr">
              <a:spcBef>
                <a:spcPts val="0"/>
              </a:spcBef>
              <a:buNone/>
              <a:defRPr sz="1400" b="1">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38667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500"/>
                                  </p:stCondLst>
                                  <p:childTnLst>
                                    <p:set>
                                      <p:cBhvr>
                                        <p:cTn id="6" dur="1" fill="hold">
                                          <p:stCondLst>
                                            <p:cond delay="0"/>
                                          </p:stCondLst>
                                        </p:cTn>
                                        <p:tgtEl>
                                          <p:spTgt spid="487"/>
                                        </p:tgtEl>
                                        <p:attrNameLst>
                                          <p:attrName>style.visibility</p:attrName>
                                        </p:attrNameLst>
                                      </p:cBhvr>
                                      <p:to>
                                        <p:strVal val="visible"/>
                                      </p:to>
                                    </p:set>
                                    <p:anim calcmode="lin" valueType="num">
                                      <p:cBhvr additive="base">
                                        <p:cTn id="7" dur="750"/>
                                        <p:tgtEl>
                                          <p:spTgt spid="487"/>
                                        </p:tgtEl>
                                        <p:attrNameLst>
                                          <p:attrName>ppt_w</p:attrName>
                                        </p:attrNameLst>
                                      </p:cBhvr>
                                      <p:tavLst>
                                        <p:tav tm="0">
                                          <p:val>
                                            <p:strVal val="0"/>
                                          </p:val>
                                        </p:tav>
                                        <p:tav tm="100000">
                                          <p:val>
                                            <p:strVal val="#ppt_w"/>
                                          </p:val>
                                        </p:tav>
                                      </p:tavLst>
                                    </p:anim>
                                    <p:anim calcmode="lin" valueType="num">
                                      <p:cBhvr additive="base">
                                        <p:cTn id="8" dur="750"/>
                                        <p:tgtEl>
                                          <p:spTgt spid="487"/>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114_Title Slide">
  <p:cSld name="114_Title Slide">
    <p:spTree>
      <p:nvGrpSpPr>
        <p:cNvPr id="1" name="Shape 489"/>
        <p:cNvGrpSpPr/>
        <p:nvPr/>
      </p:nvGrpSpPr>
      <p:grpSpPr>
        <a:xfrm>
          <a:off x="0" y="0"/>
          <a:ext cx="0" cy="0"/>
          <a:chOff x="0" y="0"/>
          <a:chExt cx="0" cy="0"/>
        </a:xfrm>
      </p:grpSpPr>
      <p:sp>
        <p:nvSpPr>
          <p:cNvPr id="490" name="Google Shape;490;p97"/>
          <p:cNvSpPr>
            <a:spLocks noGrp="1"/>
          </p:cNvSpPr>
          <p:nvPr>
            <p:ph type="pic" idx="2"/>
          </p:nvPr>
        </p:nvSpPr>
        <p:spPr>
          <a:xfrm>
            <a:off x="1" y="0"/>
            <a:ext cx="12192000" cy="6858000"/>
          </a:xfrm>
          <a:prstGeom prst="rect">
            <a:avLst/>
          </a:prstGeom>
          <a:solidFill>
            <a:srgbClr val="FFE6DF"/>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944210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90"/>
                                        </p:tgtEl>
                                        <p:attrNameLst>
                                          <p:attrName>style.visibility</p:attrName>
                                        </p:attrNameLst>
                                      </p:cBhvr>
                                      <p:to>
                                        <p:strVal val="visible"/>
                                      </p:to>
                                    </p:set>
                                    <p:animEffect transition="in" filter="fade">
                                      <p:cBhvr>
                                        <p:cTn id="7" dur="750"/>
                                        <p:tgtEl>
                                          <p:spTgt spid="4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52_Title Slide">
  <p:cSld name="52_Title Slide">
    <p:spTree>
      <p:nvGrpSpPr>
        <p:cNvPr id="1" name="Shape 491"/>
        <p:cNvGrpSpPr/>
        <p:nvPr/>
      </p:nvGrpSpPr>
      <p:grpSpPr>
        <a:xfrm>
          <a:off x="0" y="0"/>
          <a:ext cx="0" cy="0"/>
          <a:chOff x="0" y="0"/>
          <a:chExt cx="0" cy="0"/>
        </a:xfrm>
      </p:grpSpPr>
      <p:sp>
        <p:nvSpPr>
          <p:cNvPr id="492" name="Google Shape;492;p98"/>
          <p:cNvSpPr txBox="1">
            <a:spLocks noGrp="1"/>
          </p:cNvSpPr>
          <p:nvPr>
            <p:ph type="ctrTitle"/>
          </p:nvPr>
        </p:nvSpPr>
        <p:spPr>
          <a:xfrm>
            <a:off x="1600200" y="1600199"/>
            <a:ext cx="4867275" cy="100965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Arial"/>
              <a:buNone/>
              <a:defRPr sz="3200"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3" name="Google Shape;493;p98"/>
          <p:cNvSpPr txBox="1">
            <a:spLocks noGrp="1"/>
          </p:cNvSpPr>
          <p:nvPr>
            <p:ph type="sldNum" idx="12"/>
          </p:nvPr>
        </p:nvSpPr>
        <p:spPr>
          <a:xfrm>
            <a:off x="146446" y="6339904"/>
            <a:ext cx="38100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sz="1400" b="1">
                <a:solidFill>
                  <a:srgbClr val="FFFFFF"/>
                </a:solidFill>
                <a:latin typeface="Arial"/>
                <a:ea typeface="Arial"/>
                <a:cs typeface="Arial"/>
                <a:sym typeface="Arial"/>
              </a:defRPr>
            </a:lvl1pPr>
            <a:lvl2pPr marL="0" lvl="1" indent="0" algn="ctr">
              <a:spcBef>
                <a:spcPts val="0"/>
              </a:spcBef>
              <a:buNone/>
              <a:defRPr sz="1400" b="1">
                <a:solidFill>
                  <a:srgbClr val="FFFFFF"/>
                </a:solidFill>
                <a:latin typeface="Arial"/>
                <a:ea typeface="Arial"/>
                <a:cs typeface="Arial"/>
                <a:sym typeface="Arial"/>
              </a:defRPr>
            </a:lvl2pPr>
            <a:lvl3pPr marL="0" lvl="2" indent="0" algn="ctr">
              <a:spcBef>
                <a:spcPts val="0"/>
              </a:spcBef>
              <a:buNone/>
              <a:defRPr sz="1400" b="1">
                <a:solidFill>
                  <a:srgbClr val="FFFFFF"/>
                </a:solidFill>
                <a:latin typeface="Arial"/>
                <a:ea typeface="Arial"/>
                <a:cs typeface="Arial"/>
                <a:sym typeface="Arial"/>
              </a:defRPr>
            </a:lvl3pPr>
            <a:lvl4pPr marL="0" lvl="3" indent="0" algn="ctr">
              <a:spcBef>
                <a:spcPts val="0"/>
              </a:spcBef>
              <a:buNone/>
              <a:defRPr sz="1400" b="1">
                <a:solidFill>
                  <a:srgbClr val="FFFFFF"/>
                </a:solidFill>
                <a:latin typeface="Arial"/>
                <a:ea typeface="Arial"/>
                <a:cs typeface="Arial"/>
                <a:sym typeface="Arial"/>
              </a:defRPr>
            </a:lvl4pPr>
            <a:lvl5pPr marL="0" lvl="4" indent="0" algn="ctr">
              <a:spcBef>
                <a:spcPts val="0"/>
              </a:spcBef>
              <a:buNone/>
              <a:defRPr sz="1400" b="1">
                <a:solidFill>
                  <a:srgbClr val="FFFFFF"/>
                </a:solidFill>
                <a:latin typeface="Arial"/>
                <a:ea typeface="Arial"/>
                <a:cs typeface="Arial"/>
                <a:sym typeface="Arial"/>
              </a:defRPr>
            </a:lvl5pPr>
            <a:lvl6pPr marL="0" lvl="5" indent="0" algn="ctr">
              <a:spcBef>
                <a:spcPts val="0"/>
              </a:spcBef>
              <a:buNone/>
              <a:defRPr sz="1400" b="1">
                <a:solidFill>
                  <a:srgbClr val="FFFFFF"/>
                </a:solidFill>
                <a:latin typeface="Arial"/>
                <a:ea typeface="Arial"/>
                <a:cs typeface="Arial"/>
                <a:sym typeface="Arial"/>
              </a:defRPr>
            </a:lvl6pPr>
            <a:lvl7pPr marL="0" lvl="6" indent="0" algn="ctr">
              <a:spcBef>
                <a:spcPts val="0"/>
              </a:spcBef>
              <a:buNone/>
              <a:defRPr sz="1400" b="1">
                <a:solidFill>
                  <a:srgbClr val="FFFFFF"/>
                </a:solidFill>
                <a:latin typeface="Arial"/>
                <a:ea typeface="Arial"/>
                <a:cs typeface="Arial"/>
                <a:sym typeface="Arial"/>
              </a:defRPr>
            </a:lvl7pPr>
            <a:lvl8pPr marL="0" lvl="7" indent="0" algn="ctr">
              <a:spcBef>
                <a:spcPts val="0"/>
              </a:spcBef>
              <a:buNone/>
              <a:defRPr sz="1400" b="1">
                <a:solidFill>
                  <a:srgbClr val="FFFFFF"/>
                </a:solidFill>
                <a:latin typeface="Arial"/>
                <a:ea typeface="Arial"/>
                <a:cs typeface="Arial"/>
                <a:sym typeface="Arial"/>
              </a:defRPr>
            </a:lvl8pPr>
            <a:lvl9pPr marL="0" lvl="8" indent="0" algn="ctr">
              <a:spcBef>
                <a:spcPts val="0"/>
              </a:spcBef>
              <a:buNone/>
              <a:defRPr sz="1400" b="1">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494" name="Google Shape;494;p98"/>
          <p:cNvSpPr/>
          <p:nvPr/>
        </p:nvSpPr>
        <p:spPr>
          <a:xfrm>
            <a:off x="1600200" y="931069"/>
            <a:ext cx="909638" cy="242888"/>
          </a:xfrm>
          <a:prstGeom prst="roundRect">
            <a:avLst>
              <a:gd name="adj" fmla="val 10785"/>
            </a:avLst>
          </a:prstGeom>
          <a:solidFill>
            <a:schemeClr val="accent1"/>
          </a:solidFill>
          <a:ln>
            <a:noFill/>
          </a:ln>
          <a:effectLst>
            <a:outerShdw blurRad="190500" dist="88900" dir="5400000" algn="t" rotWithShape="0">
              <a:schemeClr val="accent1">
                <a:alpha val="29803"/>
              </a:schemeClr>
            </a:outerShdw>
          </a:effectLst>
        </p:spPr>
        <p:txBody>
          <a:bodyPr spcFirstLastPara="1" wrap="square" lIns="0" tIns="45700" rIns="0" bIns="45700" anchor="ctr" anchorCtr="0">
            <a:noAutofit/>
          </a:bodyPr>
          <a:lstStyle/>
          <a:p>
            <a:pPr marL="0" marR="0" lvl="0" indent="0" algn="ctr" rtl="0">
              <a:spcBef>
                <a:spcPts val="0"/>
              </a:spcBef>
              <a:spcAft>
                <a:spcPts val="0"/>
              </a:spcAft>
              <a:buNone/>
            </a:pPr>
            <a:r>
              <a:rPr lang="en-US" sz="800" b="1">
                <a:solidFill>
                  <a:schemeClr val="lt1"/>
                </a:solidFill>
                <a:latin typeface="Arial"/>
                <a:ea typeface="Arial"/>
                <a:cs typeface="Arial"/>
                <a:sym typeface="Arial"/>
              </a:rPr>
              <a:t>DATA CHART</a:t>
            </a:r>
            <a:endParaRPr/>
          </a:p>
        </p:txBody>
      </p:sp>
    </p:spTree>
    <p:extLst>
      <p:ext uri="{BB962C8B-B14F-4D97-AF65-F5344CB8AC3E}">
        <p14:creationId xmlns:p14="http://schemas.microsoft.com/office/powerpoint/2010/main" val="4092094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94"/>
                                        </p:tgtEl>
                                        <p:attrNameLst>
                                          <p:attrName>style.visibility</p:attrName>
                                        </p:attrNameLst>
                                      </p:cBhvr>
                                      <p:to>
                                        <p:strVal val="visible"/>
                                      </p:to>
                                    </p:set>
                                    <p:animEffect transition="in" filter="fade">
                                      <p:cBhvr>
                                        <p:cTn id="7" dur="750"/>
                                        <p:tgtEl>
                                          <p:spTgt spid="494"/>
                                        </p:tgtEl>
                                      </p:cBhvr>
                                    </p:animEffect>
                                  </p:childTnLst>
                                </p:cTn>
                              </p:par>
                              <p:par>
                                <p:cTn id="8" presetID="10" presetClass="entr" presetSubtype="0" fill="hold" nodeType="withEffect">
                                  <p:stCondLst>
                                    <p:cond delay="400"/>
                                  </p:stCondLst>
                                  <p:childTnLst>
                                    <p:set>
                                      <p:cBhvr>
                                        <p:cTn id="9" dur="1" fill="hold">
                                          <p:stCondLst>
                                            <p:cond delay="0"/>
                                          </p:stCondLst>
                                        </p:cTn>
                                        <p:tgtEl>
                                          <p:spTgt spid="492"/>
                                        </p:tgtEl>
                                        <p:attrNameLst>
                                          <p:attrName>style.visibility</p:attrName>
                                        </p:attrNameLst>
                                      </p:cBhvr>
                                      <p:to>
                                        <p:strVal val="visible"/>
                                      </p:to>
                                    </p:set>
                                    <p:animEffect transition="in" filter="fade">
                                      <p:cBhvr>
                                        <p:cTn id="10" dur="750"/>
                                        <p:tgtEl>
                                          <p:spTgt spid="4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90_Title Slide">
  <p:cSld name="90_Title Slide">
    <p:spTree>
      <p:nvGrpSpPr>
        <p:cNvPr id="1" name="Shape 495"/>
        <p:cNvGrpSpPr/>
        <p:nvPr/>
      </p:nvGrpSpPr>
      <p:grpSpPr>
        <a:xfrm>
          <a:off x="0" y="0"/>
          <a:ext cx="0" cy="0"/>
          <a:chOff x="0" y="0"/>
          <a:chExt cx="0" cy="0"/>
        </a:xfrm>
      </p:grpSpPr>
      <p:sp>
        <p:nvSpPr>
          <p:cNvPr id="496" name="Google Shape;496;p99"/>
          <p:cNvSpPr txBox="1">
            <a:spLocks noGrp="1"/>
          </p:cNvSpPr>
          <p:nvPr>
            <p:ph type="sldNum" idx="12"/>
          </p:nvPr>
        </p:nvSpPr>
        <p:spPr>
          <a:xfrm>
            <a:off x="146446" y="6339904"/>
            <a:ext cx="38100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497" name="Google Shape;497;p99"/>
          <p:cNvSpPr>
            <a:spLocks noGrp="1"/>
          </p:cNvSpPr>
          <p:nvPr>
            <p:ph type="pic" idx="2"/>
          </p:nvPr>
        </p:nvSpPr>
        <p:spPr>
          <a:xfrm>
            <a:off x="685800" y="1"/>
            <a:ext cx="11506200" cy="2514599"/>
          </a:xfrm>
          <a:prstGeom prst="roundRect">
            <a:avLst>
              <a:gd name="adj" fmla="val 0"/>
            </a:avLst>
          </a:prstGeom>
          <a:gradFill>
            <a:gsLst>
              <a:gs pos="0">
                <a:srgbClr val="FC926E">
                  <a:alpha val="20000"/>
                </a:srgbClr>
              </a:gs>
              <a:gs pos="100000">
                <a:srgbClr val="FF8A62">
                  <a:alpha val="20000"/>
                </a:srgbClr>
              </a:gs>
            </a:gsLst>
            <a:lin ang="5400000" scaled="0"/>
          </a:gra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874101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97"/>
                                        </p:tgtEl>
                                        <p:attrNameLst>
                                          <p:attrName>style.visibility</p:attrName>
                                        </p:attrNameLst>
                                      </p:cBhvr>
                                      <p:to>
                                        <p:strVal val="visible"/>
                                      </p:to>
                                    </p:set>
                                    <p:animEffect transition="in" filter="fade">
                                      <p:cBhvr>
                                        <p:cTn id="7" dur="750"/>
                                        <p:tgtEl>
                                          <p:spTgt spid="4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49212996-CA6F-56DD-9EEB-5914F01411A2}"/>
              </a:ext>
            </a:extLst>
          </p:cNvPr>
          <p:cNvSpPr>
            <a:spLocks noGrp="1"/>
          </p:cNvSpPr>
          <p:nvPr>
            <p:ph type="title" orient="vert"/>
          </p:nvPr>
        </p:nvSpPr>
        <p:spPr>
          <a:xfrm>
            <a:off x="8724900" y="365125"/>
            <a:ext cx="2628900" cy="5811838"/>
          </a:xfrm>
        </p:spPr>
        <p:txBody>
          <a:bodyPr vert="eaVert"/>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3DD7BE40-7BEE-1046-CF94-C0D7C61F740A}"/>
              </a:ext>
            </a:extLst>
          </p:cNvPr>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91357CF7-CF84-5CAC-D1A3-6EF7DA0421D1}"/>
              </a:ext>
            </a:extLst>
          </p:cNvPr>
          <p:cNvSpPr>
            <a:spLocks noGrp="1"/>
          </p:cNvSpPr>
          <p:nvPr>
            <p:ph type="dt" sz="half" idx="10"/>
          </p:nvPr>
        </p:nvSpPr>
        <p:spPr/>
        <p:txBody>
          <a:bodyPr/>
          <a:lstStyle/>
          <a:p>
            <a:fld id="{5773A1DC-BA96-475B-AA5F-520949276ACF}" type="datetimeFigureOut">
              <a:rPr lang="sv-SE" smtClean="0"/>
              <a:t>2023-11-09</a:t>
            </a:fld>
            <a:endParaRPr lang="sv-SE"/>
          </a:p>
        </p:txBody>
      </p:sp>
      <p:sp>
        <p:nvSpPr>
          <p:cNvPr id="5" name="Platshållare för sidfot 4">
            <a:extLst>
              <a:ext uri="{FF2B5EF4-FFF2-40B4-BE49-F238E27FC236}">
                <a16:creationId xmlns:a16="http://schemas.microsoft.com/office/drawing/2014/main" id="{0F3A525B-4FBD-A995-E423-9029522010A4}"/>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4DAC8A74-542E-A163-3388-A276F5019F33}"/>
              </a:ext>
            </a:extLst>
          </p:cNvPr>
          <p:cNvSpPr>
            <a:spLocks noGrp="1"/>
          </p:cNvSpPr>
          <p:nvPr>
            <p:ph type="sldNum" sz="quarter" idx="12"/>
          </p:nvPr>
        </p:nvSpPr>
        <p:spPr/>
        <p:txBody>
          <a:bodyPr/>
          <a:lstStyle/>
          <a:p>
            <a:fld id="{9F2D0CB5-7D6F-4063-B991-5D685D3EA09A}" type="slidenum">
              <a:rPr lang="sv-SE" smtClean="0"/>
              <a:t>‹#›</a:t>
            </a:fld>
            <a:endParaRPr lang="sv-SE"/>
          </a:p>
        </p:txBody>
      </p:sp>
    </p:spTree>
    <p:extLst>
      <p:ext uri="{BB962C8B-B14F-4D97-AF65-F5344CB8AC3E}">
        <p14:creationId xmlns:p14="http://schemas.microsoft.com/office/powerpoint/2010/main" val="157612786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92_Title Slide">
  <p:cSld name="92_Title Slide">
    <p:spTree>
      <p:nvGrpSpPr>
        <p:cNvPr id="1" name="Shape 498"/>
        <p:cNvGrpSpPr/>
        <p:nvPr/>
      </p:nvGrpSpPr>
      <p:grpSpPr>
        <a:xfrm>
          <a:off x="0" y="0"/>
          <a:ext cx="0" cy="0"/>
          <a:chOff x="0" y="0"/>
          <a:chExt cx="0" cy="0"/>
        </a:xfrm>
      </p:grpSpPr>
      <p:sp>
        <p:nvSpPr>
          <p:cNvPr id="499" name="Google Shape;499;p100"/>
          <p:cNvSpPr txBox="1">
            <a:spLocks noGrp="1"/>
          </p:cNvSpPr>
          <p:nvPr>
            <p:ph type="sldNum" idx="12"/>
          </p:nvPr>
        </p:nvSpPr>
        <p:spPr>
          <a:xfrm>
            <a:off x="146446" y="6339904"/>
            <a:ext cx="38100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500" name="Google Shape;500;p100"/>
          <p:cNvSpPr>
            <a:spLocks noGrp="1"/>
          </p:cNvSpPr>
          <p:nvPr>
            <p:ph type="pic" idx="2"/>
          </p:nvPr>
        </p:nvSpPr>
        <p:spPr>
          <a:xfrm>
            <a:off x="6719886" y="-1"/>
            <a:ext cx="3409951" cy="6857999"/>
          </a:xfrm>
          <a:prstGeom prst="rect">
            <a:avLst/>
          </a:prstGeom>
          <a:solidFill>
            <a:srgbClr val="FFE6DF"/>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01" name="Google Shape;501;p100"/>
          <p:cNvSpPr txBox="1">
            <a:spLocks noGrp="1"/>
          </p:cNvSpPr>
          <p:nvPr>
            <p:ph type="ctrTitle"/>
          </p:nvPr>
        </p:nvSpPr>
        <p:spPr>
          <a:xfrm>
            <a:off x="1600200" y="1600199"/>
            <a:ext cx="4867275" cy="100965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Arial"/>
              <a:buNone/>
              <a:defRPr sz="3200"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2" name="Google Shape;502;p100"/>
          <p:cNvSpPr/>
          <p:nvPr/>
        </p:nvSpPr>
        <p:spPr>
          <a:xfrm>
            <a:off x="1600200" y="931069"/>
            <a:ext cx="909638" cy="242888"/>
          </a:xfrm>
          <a:prstGeom prst="roundRect">
            <a:avLst>
              <a:gd name="adj" fmla="val 10785"/>
            </a:avLst>
          </a:prstGeom>
          <a:solidFill>
            <a:schemeClr val="accent1"/>
          </a:solidFill>
          <a:ln>
            <a:noFill/>
          </a:ln>
          <a:effectLst>
            <a:outerShdw blurRad="190500" dist="88900" dir="5400000" algn="t" rotWithShape="0">
              <a:schemeClr val="accent1">
                <a:alpha val="29803"/>
              </a:schemeClr>
            </a:outerShdw>
          </a:effectLst>
        </p:spPr>
        <p:txBody>
          <a:bodyPr spcFirstLastPara="1" wrap="square" lIns="0" tIns="45700" rIns="0" bIns="45700" anchor="ctr" anchorCtr="0">
            <a:noAutofit/>
          </a:bodyPr>
          <a:lstStyle/>
          <a:p>
            <a:pPr marL="0" marR="0" lvl="0" indent="0" algn="ctr" rtl="0">
              <a:spcBef>
                <a:spcPts val="0"/>
              </a:spcBef>
              <a:spcAft>
                <a:spcPts val="0"/>
              </a:spcAft>
              <a:buNone/>
            </a:pPr>
            <a:r>
              <a:rPr lang="en-US" sz="800" b="1">
                <a:solidFill>
                  <a:schemeClr val="lt1"/>
                </a:solidFill>
                <a:latin typeface="Arial"/>
                <a:ea typeface="Arial"/>
                <a:cs typeface="Arial"/>
                <a:sym typeface="Arial"/>
              </a:rPr>
              <a:t>PITCH DECK</a:t>
            </a:r>
            <a:endParaRPr/>
          </a:p>
        </p:txBody>
      </p:sp>
    </p:spTree>
    <p:extLst>
      <p:ext uri="{BB962C8B-B14F-4D97-AF65-F5344CB8AC3E}">
        <p14:creationId xmlns:p14="http://schemas.microsoft.com/office/powerpoint/2010/main" val="3410550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300"/>
                                  </p:stCondLst>
                                  <p:childTnLst>
                                    <p:set>
                                      <p:cBhvr>
                                        <p:cTn id="6" dur="1" fill="hold">
                                          <p:stCondLst>
                                            <p:cond delay="0"/>
                                          </p:stCondLst>
                                        </p:cTn>
                                        <p:tgtEl>
                                          <p:spTgt spid="500"/>
                                        </p:tgtEl>
                                        <p:attrNameLst>
                                          <p:attrName>style.visibility</p:attrName>
                                        </p:attrNameLst>
                                      </p:cBhvr>
                                      <p:to>
                                        <p:strVal val="visible"/>
                                      </p:to>
                                    </p:set>
                                    <p:animEffect transition="in" filter="fade">
                                      <p:cBhvr>
                                        <p:cTn id="7" dur="750"/>
                                        <p:tgtEl>
                                          <p:spTgt spid="500"/>
                                        </p:tgtEl>
                                      </p:cBhvr>
                                    </p:animEffect>
                                  </p:childTnLst>
                                </p:cTn>
                              </p:par>
                              <p:par>
                                <p:cTn id="8" presetID="10" presetClass="entr" presetSubtype="0" fill="hold" nodeType="withEffect">
                                  <p:stCondLst>
                                    <p:cond delay="0"/>
                                  </p:stCondLst>
                                  <p:childTnLst>
                                    <p:set>
                                      <p:cBhvr>
                                        <p:cTn id="9" dur="1" fill="hold">
                                          <p:stCondLst>
                                            <p:cond delay="0"/>
                                          </p:stCondLst>
                                        </p:cTn>
                                        <p:tgtEl>
                                          <p:spTgt spid="502"/>
                                        </p:tgtEl>
                                        <p:attrNameLst>
                                          <p:attrName>style.visibility</p:attrName>
                                        </p:attrNameLst>
                                      </p:cBhvr>
                                      <p:to>
                                        <p:strVal val="visible"/>
                                      </p:to>
                                    </p:set>
                                    <p:animEffect transition="in" filter="fade">
                                      <p:cBhvr>
                                        <p:cTn id="10" dur="750"/>
                                        <p:tgtEl>
                                          <p:spTgt spid="502"/>
                                        </p:tgtEl>
                                      </p:cBhvr>
                                    </p:animEffect>
                                  </p:childTnLst>
                                </p:cTn>
                              </p:par>
                              <p:par>
                                <p:cTn id="11" presetID="10" presetClass="entr" presetSubtype="0" fill="hold" nodeType="withEffect">
                                  <p:stCondLst>
                                    <p:cond delay="400"/>
                                  </p:stCondLst>
                                  <p:childTnLst>
                                    <p:set>
                                      <p:cBhvr>
                                        <p:cTn id="12" dur="1" fill="hold">
                                          <p:stCondLst>
                                            <p:cond delay="0"/>
                                          </p:stCondLst>
                                        </p:cTn>
                                        <p:tgtEl>
                                          <p:spTgt spid="501"/>
                                        </p:tgtEl>
                                        <p:attrNameLst>
                                          <p:attrName>style.visibility</p:attrName>
                                        </p:attrNameLst>
                                      </p:cBhvr>
                                      <p:to>
                                        <p:strVal val="visible"/>
                                      </p:to>
                                    </p:set>
                                    <p:animEffect transition="in" filter="fade">
                                      <p:cBhvr>
                                        <p:cTn id="13" dur="750"/>
                                        <p:tgtEl>
                                          <p:spTgt spid="5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125_Title Slide">
  <p:cSld name="125_Title Slide">
    <p:spTree>
      <p:nvGrpSpPr>
        <p:cNvPr id="1" name="Shape 503"/>
        <p:cNvGrpSpPr/>
        <p:nvPr/>
      </p:nvGrpSpPr>
      <p:grpSpPr>
        <a:xfrm>
          <a:off x="0" y="0"/>
          <a:ext cx="0" cy="0"/>
          <a:chOff x="0" y="0"/>
          <a:chExt cx="0" cy="0"/>
        </a:xfrm>
      </p:grpSpPr>
      <p:sp>
        <p:nvSpPr>
          <p:cNvPr id="504" name="Google Shape;504;p101"/>
          <p:cNvSpPr txBox="1">
            <a:spLocks noGrp="1"/>
          </p:cNvSpPr>
          <p:nvPr>
            <p:ph type="ctrTitle"/>
          </p:nvPr>
        </p:nvSpPr>
        <p:spPr>
          <a:xfrm>
            <a:off x="1600200" y="1600199"/>
            <a:ext cx="4867275" cy="100965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Open Sans"/>
              <a:buNone/>
              <a:defRPr sz="3200">
                <a:latin typeface="Open Sans"/>
                <a:ea typeface="Open Sans"/>
                <a:cs typeface="Open Sans"/>
                <a:sym typeface="Open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5" name="Google Shape;505;p101"/>
          <p:cNvSpPr/>
          <p:nvPr/>
        </p:nvSpPr>
        <p:spPr>
          <a:xfrm>
            <a:off x="1600200" y="931069"/>
            <a:ext cx="1036864" cy="242888"/>
          </a:xfrm>
          <a:prstGeom prst="roundRect">
            <a:avLst>
              <a:gd name="adj" fmla="val 10785"/>
            </a:avLst>
          </a:prstGeom>
          <a:solidFill>
            <a:schemeClr val="accent1"/>
          </a:solidFill>
          <a:ln>
            <a:noFill/>
          </a:ln>
          <a:effectLst>
            <a:outerShdw blurRad="190500" dist="88900" dir="5400000" algn="t" rotWithShape="0">
              <a:schemeClr val="accent1">
                <a:alpha val="29803"/>
              </a:schemeClr>
            </a:outerShdw>
          </a:effectLst>
        </p:spPr>
        <p:txBody>
          <a:bodyPr spcFirstLastPara="1" wrap="square" lIns="0" tIns="45700" rIns="0" bIns="45700" anchor="ctr" anchorCtr="0">
            <a:noAutofit/>
          </a:bodyPr>
          <a:lstStyle/>
          <a:p>
            <a:pPr marL="0" marR="0" lvl="0" indent="0" algn="ctr" rtl="0">
              <a:spcBef>
                <a:spcPts val="0"/>
              </a:spcBef>
              <a:spcAft>
                <a:spcPts val="0"/>
              </a:spcAft>
              <a:buNone/>
            </a:pPr>
            <a:r>
              <a:rPr lang="en-US" sz="800" b="1">
                <a:solidFill>
                  <a:schemeClr val="lt1"/>
                </a:solidFill>
                <a:latin typeface="Arial"/>
                <a:ea typeface="Arial"/>
                <a:cs typeface="Arial"/>
                <a:sym typeface="Arial"/>
              </a:rPr>
              <a:t>DATA CHART</a:t>
            </a:r>
            <a:endParaRPr/>
          </a:p>
        </p:txBody>
      </p:sp>
      <p:sp>
        <p:nvSpPr>
          <p:cNvPr id="506" name="Google Shape;506;p101"/>
          <p:cNvSpPr txBox="1">
            <a:spLocks noGrp="1"/>
          </p:cNvSpPr>
          <p:nvPr>
            <p:ph type="sldNum" idx="12"/>
          </p:nvPr>
        </p:nvSpPr>
        <p:spPr>
          <a:xfrm>
            <a:off x="146446" y="6339904"/>
            <a:ext cx="38100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sz="1400" b="1">
                <a:solidFill>
                  <a:srgbClr val="FFFFFF"/>
                </a:solidFill>
                <a:latin typeface="Arial"/>
                <a:ea typeface="Arial"/>
                <a:cs typeface="Arial"/>
                <a:sym typeface="Arial"/>
              </a:defRPr>
            </a:lvl1pPr>
            <a:lvl2pPr marL="0" lvl="1" indent="0" algn="ctr">
              <a:spcBef>
                <a:spcPts val="0"/>
              </a:spcBef>
              <a:buNone/>
              <a:defRPr sz="1400" b="1">
                <a:solidFill>
                  <a:srgbClr val="FFFFFF"/>
                </a:solidFill>
                <a:latin typeface="Arial"/>
                <a:ea typeface="Arial"/>
                <a:cs typeface="Arial"/>
                <a:sym typeface="Arial"/>
              </a:defRPr>
            </a:lvl2pPr>
            <a:lvl3pPr marL="0" lvl="2" indent="0" algn="ctr">
              <a:spcBef>
                <a:spcPts val="0"/>
              </a:spcBef>
              <a:buNone/>
              <a:defRPr sz="1400" b="1">
                <a:solidFill>
                  <a:srgbClr val="FFFFFF"/>
                </a:solidFill>
                <a:latin typeface="Arial"/>
                <a:ea typeface="Arial"/>
                <a:cs typeface="Arial"/>
                <a:sym typeface="Arial"/>
              </a:defRPr>
            </a:lvl3pPr>
            <a:lvl4pPr marL="0" lvl="3" indent="0" algn="ctr">
              <a:spcBef>
                <a:spcPts val="0"/>
              </a:spcBef>
              <a:buNone/>
              <a:defRPr sz="1400" b="1">
                <a:solidFill>
                  <a:srgbClr val="FFFFFF"/>
                </a:solidFill>
                <a:latin typeface="Arial"/>
                <a:ea typeface="Arial"/>
                <a:cs typeface="Arial"/>
                <a:sym typeface="Arial"/>
              </a:defRPr>
            </a:lvl4pPr>
            <a:lvl5pPr marL="0" lvl="4" indent="0" algn="ctr">
              <a:spcBef>
                <a:spcPts val="0"/>
              </a:spcBef>
              <a:buNone/>
              <a:defRPr sz="1400" b="1">
                <a:solidFill>
                  <a:srgbClr val="FFFFFF"/>
                </a:solidFill>
                <a:latin typeface="Arial"/>
                <a:ea typeface="Arial"/>
                <a:cs typeface="Arial"/>
                <a:sym typeface="Arial"/>
              </a:defRPr>
            </a:lvl5pPr>
            <a:lvl6pPr marL="0" lvl="5" indent="0" algn="ctr">
              <a:spcBef>
                <a:spcPts val="0"/>
              </a:spcBef>
              <a:buNone/>
              <a:defRPr sz="1400" b="1">
                <a:solidFill>
                  <a:srgbClr val="FFFFFF"/>
                </a:solidFill>
                <a:latin typeface="Arial"/>
                <a:ea typeface="Arial"/>
                <a:cs typeface="Arial"/>
                <a:sym typeface="Arial"/>
              </a:defRPr>
            </a:lvl6pPr>
            <a:lvl7pPr marL="0" lvl="6" indent="0" algn="ctr">
              <a:spcBef>
                <a:spcPts val="0"/>
              </a:spcBef>
              <a:buNone/>
              <a:defRPr sz="1400" b="1">
                <a:solidFill>
                  <a:srgbClr val="FFFFFF"/>
                </a:solidFill>
                <a:latin typeface="Arial"/>
                <a:ea typeface="Arial"/>
                <a:cs typeface="Arial"/>
                <a:sym typeface="Arial"/>
              </a:defRPr>
            </a:lvl7pPr>
            <a:lvl8pPr marL="0" lvl="7" indent="0" algn="ctr">
              <a:spcBef>
                <a:spcPts val="0"/>
              </a:spcBef>
              <a:buNone/>
              <a:defRPr sz="1400" b="1">
                <a:solidFill>
                  <a:srgbClr val="FFFFFF"/>
                </a:solidFill>
                <a:latin typeface="Arial"/>
                <a:ea typeface="Arial"/>
                <a:cs typeface="Arial"/>
                <a:sym typeface="Arial"/>
              </a:defRPr>
            </a:lvl8pPr>
            <a:lvl9pPr marL="0" lvl="8" indent="0" algn="ctr">
              <a:spcBef>
                <a:spcPts val="0"/>
              </a:spcBef>
              <a:buNone/>
              <a:defRPr sz="1400" b="1">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48762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05"/>
                                        </p:tgtEl>
                                        <p:attrNameLst>
                                          <p:attrName>style.visibility</p:attrName>
                                        </p:attrNameLst>
                                      </p:cBhvr>
                                      <p:to>
                                        <p:strVal val="visible"/>
                                      </p:to>
                                    </p:set>
                                    <p:animEffect transition="in" filter="fade">
                                      <p:cBhvr>
                                        <p:cTn id="7" dur="750"/>
                                        <p:tgtEl>
                                          <p:spTgt spid="505"/>
                                        </p:tgtEl>
                                      </p:cBhvr>
                                    </p:animEffect>
                                  </p:childTnLst>
                                </p:cTn>
                              </p:par>
                              <p:par>
                                <p:cTn id="8" presetID="10" presetClass="entr" presetSubtype="0" fill="hold" nodeType="withEffect">
                                  <p:stCondLst>
                                    <p:cond delay="400"/>
                                  </p:stCondLst>
                                  <p:childTnLst>
                                    <p:set>
                                      <p:cBhvr>
                                        <p:cTn id="9" dur="1" fill="hold">
                                          <p:stCondLst>
                                            <p:cond delay="0"/>
                                          </p:stCondLst>
                                        </p:cTn>
                                        <p:tgtEl>
                                          <p:spTgt spid="504"/>
                                        </p:tgtEl>
                                        <p:attrNameLst>
                                          <p:attrName>style.visibility</p:attrName>
                                        </p:attrNameLst>
                                      </p:cBhvr>
                                      <p:to>
                                        <p:strVal val="visible"/>
                                      </p:to>
                                    </p:set>
                                    <p:animEffect transition="in" filter="fade">
                                      <p:cBhvr>
                                        <p:cTn id="10" dur="750"/>
                                        <p:tgtEl>
                                          <p:spTgt spid="5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131_Title Slide">
  <p:cSld name="131_Title Slide">
    <p:spTree>
      <p:nvGrpSpPr>
        <p:cNvPr id="1" name="Shape 507"/>
        <p:cNvGrpSpPr/>
        <p:nvPr/>
      </p:nvGrpSpPr>
      <p:grpSpPr>
        <a:xfrm>
          <a:off x="0" y="0"/>
          <a:ext cx="0" cy="0"/>
          <a:chOff x="0" y="0"/>
          <a:chExt cx="0" cy="0"/>
        </a:xfrm>
      </p:grpSpPr>
      <p:sp>
        <p:nvSpPr>
          <p:cNvPr id="508" name="Google Shape;508;p102"/>
          <p:cNvSpPr/>
          <p:nvPr/>
        </p:nvSpPr>
        <p:spPr>
          <a:xfrm>
            <a:off x="1600200" y="931069"/>
            <a:ext cx="1036864" cy="242888"/>
          </a:xfrm>
          <a:prstGeom prst="roundRect">
            <a:avLst>
              <a:gd name="adj" fmla="val 10785"/>
            </a:avLst>
          </a:prstGeom>
          <a:solidFill>
            <a:schemeClr val="accent1"/>
          </a:solidFill>
          <a:ln>
            <a:noFill/>
          </a:ln>
          <a:effectLst>
            <a:outerShdw blurRad="190500" dist="88900" dir="5400000" algn="t" rotWithShape="0">
              <a:schemeClr val="accent1">
                <a:alpha val="29803"/>
              </a:schemeClr>
            </a:outerShdw>
          </a:effectLst>
        </p:spPr>
        <p:txBody>
          <a:bodyPr spcFirstLastPara="1" wrap="square" lIns="0" tIns="45700" rIns="0" bIns="45700" anchor="ctr" anchorCtr="0">
            <a:noAutofit/>
          </a:bodyPr>
          <a:lstStyle/>
          <a:p>
            <a:pPr marL="0" marR="0" lvl="0" indent="0" algn="ctr" rtl="0">
              <a:spcBef>
                <a:spcPts val="0"/>
              </a:spcBef>
              <a:spcAft>
                <a:spcPts val="0"/>
              </a:spcAft>
              <a:buNone/>
            </a:pPr>
            <a:r>
              <a:rPr lang="en-US" sz="800" b="1">
                <a:solidFill>
                  <a:schemeClr val="lt1"/>
                </a:solidFill>
                <a:latin typeface="Arial"/>
                <a:ea typeface="Arial"/>
                <a:cs typeface="Arial"/>
                <a:sym typeface="Arial"/>
              </a:rPr>
              <a:t>DATA CHART</a:t>
            </a:r>
            <a:endParaRPr/>
          </a:p>
        </p:txBody>
      </p:sp>
      <p:sp>
        <p:nvSpPr>
          <p:cNvPr id="509" name="Google Shape;509;p102"/>
          <p:cNvSpPr txBox="1">
            <a:spLocks noGrp="1"/>
          </p:cNvSpPr>
          <p:nvPr>
            <p:ph type="sldNum" idx="12"/>
          </p:nvPr>
        </p:nvSpPr>
        <p:spPr>
          <a:xfrm>
            <a:off x="146446" y="6339904"/>
            <a:ext cx="38100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sz="1400" b="1">
                <a:solidFill>
                  <a:srgbClr val="FFFFFF"/>
                </a:solidFill>
                <a:latin typeface="Arial"/>
                <a:ea typeface="Arial"/>
                <a:cs typeface="Arial"/>
                <a:sym typeface="Arial"/>
              </a:defRPr>
            </a:lvl1pPr>
            <a:lvl2pPr marL="0" lvl="1" indent="0" algn="ctr">
              <a:spcBef>
                <a:spcPts val="0"/>
              </a:spcBef>
              <a:buNone/>
              <a:defRPr sz="1400" b="1">
                <a:solidFill>
                  <a:srgbClr val="FFFFFF"/>
                </a:solidFill>
                <a:latin typeface="Arial"/>
                <a:ea typeface="Arial"/>
                <a:cs typeface="Arial"/>
                <a:sym typeface="Arial"/>
              </a:defRPr>
            </a:lvl2pPr>
            <a:lvl3pPr marL="0" lvl="2" indent="0" algn="ctr">
              <a:spcBef>
                <a:spcPts val="0"/>
              </a:spcBef>
              <a:buNone/>
              <a:defRPr sz="1400" b="1">
                <a:solidFill>
                  <a:srgbClr val="FFFFFF"/>
                </a:solidFill>
                <a:latin typeface="Arial"/>
                <a:ea typeface="Arial"/>
                <a:cs typeface="Arial"/>
                <a:sym typeface="Arial"/>
              </a:defRPr>
            </a:lvl3pPr>
            <a:lvl4pPr marL="0" lvl="3" indent="0" algn="ctr">
              <a:spcBef>
                <a:spcPts val="0"/>
              </a:spcBef>
              <a:buNone/>
              <a:defRPr sz="1400" b="1">
                <a:solidFill>
                  <a:srgbClr val="FFFFFF"/>
                </a:solidFill>
                <a:latin typeface="Arial"/>
                <a:ea typeface="Arial"/>
                <a:cs typeface="Arial"/>
                <a:sym typeface="Arial"/>
              </a:defRPr>
            </a:lvl4pPr>
            <a:lvl5pPr marL="0" lvl="4" indent="0" algn="ctr">
              <a:spcBef>
                <a:spcPts val="0"/>
              </a:spcBef>
              <a:buNone/>
              <a:defRPr sz="1400" b="1">
                <a:solidFill>
                  <a:srgbClr val="FFFFFF"/>
                </a:solidFill>
                <a:latin typeface="Arial"/>
                <a:ea typeface="Arial"/>
                <a:cs typeface="Arial"/>
                <a:sym typeface="Arial"/>
              </a:defRPr>
            </a:lvl5pPr>
            <a:lvl6pPr marL="0" lvl="5" indent="0" algn="ctr">
              <a:spcBef>
                <a:spcPts val="0"/>
              </a:spcBef>
              <a:buNone/>
              <a:defRPr sz="1400" b="1">
                <a:solidFill>
                  <a:srgbClr val="FFFFFF"/>
                </a:solidFill>
                <a:latin typeface="Arial"/>
                <a:ea typeface="Arial"/>
                <a:cs typeface="Arial"/>
                <a:sym typeface="Arial"/>
              </a:defRPr>
            </a:lvl6pPr>
            <a:lvl7pPr marL="0" lvl="6" indent="0" algn="ctr">
              <a:spcBef>
                <a:spcPts val="0"/>
              </a:spcBef>
              <a:buNone/>
              <a:defRPr sz="1400" b="1">
                <a:solidFill>
                  <a:srgbClr val="FFFFFF"/>
                </a:solidFill>
                <a:latin typeface="Arial"/>
                <a:ea typeface="Arial"/>
                <a:cs typeface="Arial"/>
                <a:sym typeface="Arial"/>
              </a:defRPr>
            </a:lvl7pPr>
            <a:lvl8pPr marL="0" lvl="7" indent="0" algn="ctr">
              <a:spcBef>
                <a:spcPts val="0"/>
              </a:spcBef>
              <a:buNone/>
              <a:defRPr sz="1400" b="1">
                <a:solidFill>
                  <a:srgbClr val="FFFFFF"/>
                </a:solidFill>
                <a:latin typeface="Arial"/>
                <a:ea typeface="Arial"/>
                <a:cs typeface="Arial"/>
                <a:sym typeface="Arial"/>
              </a:defRPr>
            </a:lvl8pPr>
            <a:lvl9pPr marL="0" lvl="8" indent="0" algn="ctr">
              <a:spcBef>
                <a:spcPts val="0"/>
              </a:spcBef>
              <a:buNone/>
              <a:defRPr sz="1400" b="1">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27349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08"/>
                                        </p:tgtEl>
                                        <p:attrNameLst>
                                          <p:attrName>style.visibility</p:attrName>
                                        </p:attrNameLst>
                                      </p:cBhvr>
                                      <p:to>
                                        <p:strVal val="visible"/>
                                      </p:to>
                                    </p:set>
                                    <p:animEffect transition="in" filter="fade">
                                      <p:cBhvr>
                                        <p:cTn id="7" dur="750"/>
                                        <p:tgtEl>
                                          <p:spTgt spid="5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89_Title Slide">
  <p:cSld name="89_Title Slide">
    <p:spTree>
      <p:nvGrpSpPr>
        <p:cNvPr id="1" name="Shape 510"/>
        <p:cNvGrpSpPr/>
        <p:nvPr/>
      </p:nvGrpSpPr>
      <p:grpSpPr>
        <a:xfrm>
          <a:off x="0" y="0"/>
          <a:ext cx="0" cy="0"/>
          <a:chOff x="0" y="0"/>
          <a:chExt cx="0" cy="0"/>
        </a:xfrm>
      </p:grpSpPr>
      <p:sp>
        <p:nvSpPr>
          <p:cNvPr id="511" name="Google Shape;511;p103"/>
          <p:cNvSpPr/>
          <p:nvPr/>
        </p:nvSpPr>
        <p:spPr>
          <a:xfrm>
            <a:off x="1600199" y="931069"/>
            <a:ext cx="1133475" cy="242888"/>
          </a:xfrm>
          <a:prstGeom prst="roundRect">
            <a:avLst>
              <a:gd name="adj" fmla="val 10785"/>
            </a:avLst>
          </a:prstGeom>
          <a:solidFill>
            <a:schemeClr val="accent1"/>
          </a:solidFill>
          <a:ln>
            <a:noFill/>
          </a:ln>
          <a:effectLst>
            <a:outerShdw blurRad="190500" dist="88900" dir="5400000" algn="t" rotWithShape="0">
              <a:schemeClr val="accent1">
                <a:alpha val="29803"/>
              </a:schemeClr>
            </a:outerShdw>
          </a:effectLst>
        </p:spPr>
        <p:txBody>
          <a:bodyPr spcFirstLastPara="1" wrap="square" lIns="0" tIns="45700" rIns="0" bIns="45700" anchor="ctr" anchorCtr="0">
            <a:noAutofit/>
          </a:bodyPr>
          <a:lstStyle/>
          <a:p>
            <a:pPr marL="0" marR="0" lvl="0" indent="0" algn="ctr" rtl="0">
              <a:spcBef>
                <a:spcPts val="0"/>
              </a:spcBef>
              <a:spcAft>
                <a:spcPts val="0"/>
              </a:spcAft>
              <a:buNone/>
            </a:pPr>
            <a:r>
              <a:rPr lang="en-US" sz="800" b="1">
                <a:solidFill>
                  <a:schemeClr val="lt1"/>
                </a:solidFill>
                <a:latin typeface="Arial"/>
                <a:ea typeface="Arial"/>
                <a:cs typeface="Arial"/>
                <a:sym typeface="Arial"/>
              </a:rPr>
              <a:t>TABLE DESIGN</a:t>
            </a:r>
            <a:endParaRPr/>
          </a:p>
        </p:txBody>
      </p:sp>
      <p:sp>
        <p:nvSpPr>
          <p:cNvPr id="512" name="Google Shape;512;p103"/>
          <p:cNvSpPr txBox="1">
            <a:spLocks noGrp="1"/>
          </p:cNvSpPr>
          <p:nvPr>
            <p:ph type="sldNum" idx="12"/>
          </p:nvPr>
        </p:nvSpPr>
        <p:spPr>
          <a:xfrm>
            <a:off x="146446" y="6339904"/>
            <a:ext cx="38100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sz="1400" b="1">
                <a:solidFill>
                  <a:srgbClr val="FFFFFF"/>
                </a:solidFill>
                <a:latin typeface="Arial"/>
                <a:ea typeface="Arial"/>
                <a:cs typeface="Arial"/>
                <a:sym typeface="Arial"/>
              </a:defRPr>
            </a:lvl1pPr>
            <a:lvl2pPr marL="0" lvl="1" indent="0" algn="ctr">
              <a:spcBef>
                <a:spcPts val="0"/>
              </a:spcBef>
              <a:buNone/>
              <a:defRPr sz="1400" b="1">
                <a:solidFill>
                  <a:srgbClr val="FFFFFF"/>
                </a:solidFill>
                <a:latin typeface="Arial"/>
                <a:ea typeface="Arial"/>
                <a:cs typeface="Arial"/>
                <a:sym typeface="Arial"/>
              </a:defRPr>
            </a:lvl2pPr>
            <a:lvl3pPr marL="0" lvl="2" indent="0" algn="ctr">
              <a:spcBef>
                <a:spcPts val="0"/>
              </a:spcBef>
              <a:buNone/>
              <a:defRPr sz="1400" b="1">
                <a:solidFill>
                  <a:srgbClr val="FFFFFF"/>
                </a:solidFill>
                <a:latin typeface="Arial"/>
                <a:ea typeface="Arial"/>
                <a:cs typeface="Arial"/>
                <a:sym typeface="Arial"/>
              </a:defRPr>
            </a:lvl3pPr>
            <a:lvl4pPr marL="0" lvl="3" indent="0" algn="ctr">
              <a:spcBef>
                <a:spcPts val="0"/>
              </a:spcBef>
              <a:buNone/>
              <a:defRPr sz="1400" b="1">
                <a:solidFill>
                  <a:srgbClr val="FFFFFF"/>
                </a:solidFill>
                <a:latin typeface="Arial"/>
                <a:ea typeface="Arial"/>
                <a:cs typeface="Arial"/>
                <a:sym typeface="Arial"/>
              </a:defRPr>
            </a:lvl4pPr>
            <a:lvl5pPr marL="0" lvl="4" indent="0" algn="ctr">
              <a:spcBef>
                <a:spcPts val="0"/>
              </a:spcBef>
              <a:buNone/>
              <a:defRPr sz="1400" b="1">
                <a:solidFill>
                  <a:srgbClr val="FFFFFF"/>
                </a:solidFill>
                <a:latin typeface="Arial"/>
                <a:ea typeface="Arial"/>
                <a:cs typeface="Arial"/>
                <a:sym typeface="Arial"/>
              </a:defRPr>
            </a:lvl5pPr>
            <a:lvl6pPr marL="0" lvl="5" indent="0" algn="ctr">
              <a:spcBef>
                <a:spcPts val="0"/>
              </a:spcBef>
              <a:buNone/>
              <a:defRPr sz="1400" b="1">
                <a:solidFill>
                  <a:srgbClr val="FFFFFF"/>
                </a:solidFill>
                <a:latin typeface="Arial"/>
                <a:ea typeface="Arial"/>
                <a:cs typeface="Arial"/>
                <a:sym typeface="Arial"/>
              </a:defRPr>
            </a:lvl6pPr>
            <a:lvl7pPr marL="0" lvl="6" indent="0" algn="ctr">
              <a:spcBef>
                <a:spcPts val="0"/>
              </a:spcBef>
              <a:buNone/>
              <a:defRPr sz="1400" b="1">
                <a:solidFill>
                  <a:srgbClr val="FFFFFF"/>
                </a:solidFill>
                <a:latin typeface="Arial"/>
                <a:ea typeface="Arial"/>
                <a:cs typeface="Arial"/>
                <a:sym typeface="Arial"/>
              </a:defRPr>
            </a:lvl7pPr>
            <a:lvl8pPr marL="0" lvl="7" indent="0" algn="ctr">
              <a:spcBef>
                <a:spcPts val="0"/>
              </a:spcBef>
              <a:buNone/>
              <a:defRPr sz="1400" b="1">
                <a:solidFill>
                  <a:srgbClr val="FFFFFF"/>
                </a:solidFill>
                <a:latin typeface="Arial"/>
                <a:ea typeface="Arial"/>
                <a:cs typeface="Arial"/>
                <a:sym typeface="Arial"/>
              </a:defRPr>
            </a:lvl8pPr>
            <a:lvl9pPr marL="0" lvl="8" indent="0" algn="ctr">
              <a:spcBef>
                <a:spcPts val="0"/>
              </a:spcBef>
              <a:buNone/>
              <a:defRPr sz="1400" b="1">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513" name="Google Shape;513;p103"/>
          <p:cNvSpPr txBox="1">
            <a:spLocks noGrp="1"/>
          </p:cNvSpPr>
          <p:nvPr>
            <p:ph type="ctrTitle"/>
          </p:nvPr>
        </p:nvSpPr>
        <p:spPr>
          <a:xfrm>
            <a:off x="1600201" y="1600199"/>
            <a:ext cx="3877408" cy="64770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Arial"/>
              <a:buNone/>
              <a:defRPr sz="3200"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224858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11"/>
                                        </p:tgtEl>
                                        <p:attrNameLst>
                                          <p:attrName>style.visibility</p:attrName>
                                        </p:attrNameLst>
                                      </p:cBhvr>
                                      <p:to>
                                        <p:strVal val="visible"/>
                                      </p:to>
                                    </p:set>
                                    <p:animEffect transition="in" filter="fade">
                                      <p:cBhvr>
                                        <p:cTn id="7" dur="750"/>
                                        <p:tgtEl>
                                          <p:spTgt spid="511"/>
                                        </p:tgtEl>
                                      </p:cBhvr>
                                    </p:animEffect>
                                  </p:childTnLst>
                                </p:cTn>
                              </p:par>
                              <p:par>
                                <p:cTn id="8" presetID="10" presetClass="entr" presetSubtype="0" fill="hold" nodeType="withEffect">
                                  <p:stCondLst>
                                    <p:cond delay="700"/>
                                  </p:stCondLst>
                                  <p:childTnLst>
                                    <p:set>
                                      <p:cBhvr>
                                        <p:cTn id="9" dur="1" fill="hold">
                                          <p:stCondLst>
                                            <p:cond delay="0"/>
                                          </p:stCondLst>
                                        </p:cTn>
                                        <p:tgtEl>
                                          <p:spTgt spid="513"/>
                                        </p:tgtEl>
                                        <p:attrNameLst>
                                          <p:attrName>style.visibility</p:attrName>
                                        </p:attrNameLst>
                                      </p:cBhvr>
                                      <p:to>
                                        <p:strVal val="visible"/>
                                      </p:to>
                                    </p:set>
                                    <p:animEffect transition="in" filter="fade">
                                      <p:cBhvr>
                                        <p:cTn id="10" dur="500"/>
                                        <p:tgtEl>
                                          <p:spTgt spid="5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27_Title Slide">
  <p:cSld name="27_Title Slide">
    <p:spTree>
      <p:nvGrpSpPr>
        <p:cNvPr id="1" name="Shape 514"/>
        <p:cNvGrpSpPr/>
        <p:nvPr/>
      </p:nvGrpSpPr>
      <p:grpSpPr>
        <a:xfrm>
          <a:off x="0" y="0"/>
          <a:ext cx="0" cy="0"/>
          <a:chOff x="0" y="0"/>
          <a:chExt cx="0" cy="0"/>
        </a:xfrm>
      </p:grpSpPr>
      <p:sp>
        <p:nvSpPr>
          <p:cNvPr id="515" name="Google Shape;515;p104"/>
          <p:cNvSpPr txBox="1">
            <a:spLocks noGrp="1"/>
          </p:cNvSpPr>
          <p:nvPr>
            <p:ph type="sldNum" idx="12"/>
          </p:nvPr>
        </p:nvSpPr>
        <p:spPr>
          <a:xfrm>
            <a:off x="146446" y="6339904"/>
            <a:ext cx="38100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sz="1400" b="1">
                <a:solidFill>
                  <a:srgbClr val="FFFFFF"/>
                </a:solidFill>
                <a:latin typeface="Arial"/>
                <a:ea typeface="Arial"/>
                <a:cs typeface="Arial"/>
                <a:sym typeface="Arial"/>
              </a:defRPr>
            </a:lvl1pPr>
            <a:lvl2pPr marL="0" lvl="1" indent="0" algn="ctr">
              <a:spcBef>
                <a:spcPts val="0"/>
              </a:spcBef>
              <a:buNone/>
              <a:defRPr sz="1400" b="1">
                <a:solidFill>
                  <a:srgbClr val="FFFFFF"/>
                </a:solidFill>
                <a:latin typeface="Arial"/>
                <a:ea typeface="Arial"/>
                <a:cs typeface="Arial"/>
                <a:sym typeface="Arial"/>
              </a:defRPr>
            </a:lvl2pPr>
            <a:lvl3pPr marL="0" lvl="2" indent="0" algn="ctr">
              <a:spcBef>
                <a:spcPts val="0"/>
              </a:spcBef>
              <a:buNone/>
              <a:defRPr sz="1400" b="1">
                <a:solidFill>
                  <a:srgbClr val="FFFFFF"/>
                </a:solidFill>
                <a:latin typeface="Arial"/>
                <a:ea typeface="Arial"/>
                <a:cs typeface="Arial"/>
                <a:sym typeface="Arial"/>
              </a:defRPr>
            </a:lvl3pPr>
            <a:lvl4pPr marL="0" lvl="3" indent="0" algn="ctr">
              <a:spcBef>
                <a:spcPts val="0"/>
              </a:spcBef>
              <a:buNone/>
              <a:defRPr sz="1400" b="1">
                <a:solidFill>
                  <a:srgbClr val="FFFFFF"/>
                </a:solidFill>
                <a:latin typeface="Arial"/>
                <a:ea typeface="Arial"/>
                <a:cs typeface="Arial"/>
                <a:sym typeface="Arial"/>
              </a:defRPr>
            </a:lvl4pPr>
            <a:lvl5pPr marL="0" lvl="4" indent="0" algn="ctr">
              <a:spcBef>
                <a:spcPts val="0"/>
              </a:spcBef>
              <a:buNone/>
              <a:defRPr sz="1400" b="1">
                <a:solidFill>
                  <a:srgbClr val="FFFFFF"/>
                </a:solidFill>
                <a:latin typeface="Arial"/>
                <a:ea typeface="Arial"/>
                <a:cs typeface="Arial"/>
                <a:sym typeface="Arial"/>
              </a:defRPr>
            </a:lvl5pPr>
            <a:lvl6pPr marL="0" lvl="5" indent="0" algn="ctr">
              <a:spcBef>
                <a:spcPts val="0"/>
              </a:spcBef>
              <a:buNone/>
              <a:defRPr sz="1400" b="1">
                <a:solidFill>
                  <a:srgbClr val="FFFFFF"/>
                </a:solidFill>
                <a:latin typeface="Arial"/>
                <a:ea typeface="Arial"/>
                <a:cs typeface="Arial"/>
                <a:sym typeface="Arial"/>
              </a:defRPr>
            </a:lvl6pPr>
            <a:lvl7pPr marL="0" lvl="6" indent="0" algn="ctr">
              <a:spcBef>
                <a:spcPts val="0"/>
              </a:spcBef>
              <a:buNone/>
              <a:defRPr sz="1400" b="1">
                <a:solidFill>
                  <a:srgbClr val="FFFFFF"/>
                </a:solidFill>
                <a:latin typeface="Arial"/>
                <a:ea typeface="Arial"/>
                <a:cs typeface="Arial"/>
                <a:sym typeface="Arial"/>
              </a:defRPr>
            </a:lvl7pPr>
            <a:lvl8pPr marL="0" lvl="7" indent="0" algn="ctr">
              <a:spcBef>
                <a:spcPts val="0"/>
              </a:spcBef>
              <a:buNone/>
              <a:defRPr sz="1400" b="1">
                <a:solidFill>
                  <a:srgbClr val="FFFFFF"/>
                </a:solidFill>
                <a:latin typeface="Arial"/>
                <a:ea typeface="Arial"/>
                <a:cs typeface="Arial"/>
                <a:sym typeface="Arial"/>
              </a:defRPr>
            </a:lvl8pPr>
            <a:lvl9pPr marL="0" lvl="8" indent="0" algn="ctr">
              <a:spcBef>
                <a:spcPts val="0"/>
              </a:spcBef>
              <a:buNone/>
              <a:defRPr sz="1400" b="1">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516" name="Google Shape;516;p104"/>
          <p:cNvSpPr txBox="1">
            <a:spLocks noGrp="1"/>
          </p:cNvSpPr>
          <p:nvPr>
            <p:ph type="ctrTitle"/>
          </p:nvPr>
        </p:nvSpPr>
        <p:spPr>
          <a:xfrm>
            <a:off x="1600200" y="1600199"/>
            <a:ext cx="4867275" cy="100965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Arial"/>
              <a:buNone/>
              <a:defRPr sz="3200"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7" name="Google Shape;517;p104"/>
          <p:cNvSpPr/>
          <p:nvPr/>
        </p:nvSpPr>
        <p:spPr>
          <a:xfrm>
            <a:off x="1600200" y="931069"/>
            <a:ext cx="909638" cy="242888"/>
          </a:xfrm>
          <a:prstGeom prst="roundRect">
            <a:avLst>
              <a:gd name="adj" fmla="val 10785"/>
            </a:avLst>
          </a:prstGeom>
          <a:solidFill>
            <a:schemeClr val="accent1"/>
          </a:solidFill>
          <a:ln>
            <a:noFill/>
          </a:ln>
          <a:effectLst>
            <a:outerShdw blurRad="190500" dist="88900" dir="5400000" algn="t" rotWithShape="0">
              <a:schemeClr val="accent1">
                <a:alpha val="29803"/>
              </a:schemeClr>
            </a:outerShdw>
          </a:effectLst>
        </p:spPr>
        <p:txBody>
          <a:bodyPr spcFirstLastPara="1" wrap="square" lIns="0" tIns="45700" rIns="0" bIns="45700" anchor="ctr" anchorCtr="0">
            <a:noAutofit/>
          </a:bodyPr>
          <a:lstStyle/>
          <a:p>
            <a:pPr marL="0" marR="0" lvl="0" indent="0" algn="ctr" rtl="0">
              <a:spcBef>
                <a:spcPts val="0"/>
              </a:spcBef>
              <a:spcAft>
                <a:spcPts val="0"/>
              </a:spcAft>
              <a:buNone/>
            </a:pPr>
            <a:r>
              <a:rPr lang="en-US" sz="800" b="1">
                <a:solidFill>
                  <a:schemeClr val="lt1"/>
                </a:solidFill>
                <a:latin typeface="Arial"/>
                <a:ea typeface="Arial"/>
                <a:cs typeface="Arial"/>
                <a:sym typeface="Arial"/>
              </a:rPr>
              <a:t>PITCH DECK</a:t>
            </a:r>
            <a:endParaRPr/>
          </a:p>
        </p:txBody>
      </p:sp>
      <p:sp>
        <p:nvSpPr>
          <p:cNvPr id="518" name="Google Shape;518;p104"/>
          <p:cNvSpPr>
            <a:spLocks noGrp="1"/>
          </p:cNvSpPr>
          <p:nvPr>
            <p:ph type="pic" idx="2"/>
          </p:nvPr>
        </p:nvSpPr>
        <p:spPr>
          <a:xfrm>
            <a:off x="2168873" y="3679766"/>
            <a:ext cx="527937" cy="522958"/>
          </a:xfrm>
          <a:prstGeom prst="ellipse">
            <a:avLst/>
          </a:prstGeom>
          <a:solidFill>
            <a:srgbClr val="FFE6DF"/>
          </a:solidFill>
          <a:ln>
            <a:noFill/>
          </a:ln>
        </p:spPr>
        <p:txBody>
          <a:bodyPr spcFirstLastPara="1" wrap="square" lIns="0" tIns="0" rIns="0" bIns="0" anchor="ctr" anchorCtr="0">
            <a:noAutofit/>
          </a:bodyPr>
          <a:lstStyle>
            <a:lvl1pPr marR="0" lvl="0" algn="ctr" rtl="0">
              <a:lnSpc>
                <a:spcPct val="90000"/>
              </a:lnSpc>
              <a:spcBef>
                <a:spcPts val="1000"/>
              </a:spcBef>
              <a:spcAft>
                <a:spcPts val="0"/>
              </a:spcAft>
              <a:buClr>
                <a:schemeClr val="dk2"/>
              </a:buClr>
              <a:buSzPts val="500"/>
              <a:buFont typeface="Arial"/>
              <a:buChar char="•"/>
              <a:defRPr sz="5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19" name="Google Shape;519;p104"/>
          <p:cNvSpPr>
            <a:spLocks noGrp="1"/>
          </p:cNvSpPr>
          <p:nvPr>
            <p:ph type="pic" idx="3"/>
          </p:nvPr>
        </p:nvSpPr>
        <p:spPr>
          <a:xfrm>
            <a:off x="5397144" y="3679766"/>
            <a:ext cx="527937" cy="522958"/>
          </a:xfrm>
          <a:prstGeom prst="ellipse">
            <a:avLst/>
          </a:prstGeom>
          <a:solidFill>
            <a:srgbClr val="FFE6DF"/>
          </a:solidFill>
          <a:ln>
            <a:noFill/>
          </a:ln>
        </p:spPr>
        <p:txBody>
          <a:bodyPr spcFirstLastPara="1" wrap="square" lIns="0" tIns="0" rIns="0" bIns="0" anchor="ctr" anchorCtr="0">
            <a:noAutofit/>
          </a:bodyPr>
          <a:lstStyle>
            <a:lvl1pPr marR="0" lvl="0" algn="ctr" rtl="0">
              <a:lnSpc>
                <a:spcPct val="90000"/>
              </a:lnSpc>
              <a:spcBef>
                <a:spcPts val="1000"/>
              </a:spcBef>
              <a:spcAft>
                <a:spcPts val="0"/>
              </a:spcAft>
              <a:buClr>
                <a:schemeClr val="dk2"/>
              </a:buClr>
              <a:buSzPts val="500"/>
              <a:buFont typeface="Arial"/>
              <a:buChar char="•"/>
              <a:defRPr sz="5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20" name="Google Shape;520;p104"/>
          <p:cNvSpPr>
            <a:spLocks noGrp="1"/>
          </p:cNvSpPr>
          <p:nvPr>
            <p:ph type="pic" idx="4"/>
          </p:nvPr>
        </p:nvSpPr>
        <p:spPr>
          <a:xfrm>
            <a:off x="8625415" y="3679766"/>
            <a:ext cx="527937" cy="522958"/>
          </a:xfrm>
          <a:prstGeom prst="ellipse">
            <a:avLst/>
          </a:prstGeom>
          <a:solidFill>
            <a:srgbClr val="FFE6DF"/>
          </a:solidFill>
          <a:ln>
            <a:noFill/>
          </a:ln>
        </p:spPr>
        <p:txBody>
          <a:bodyPr spcFirstLastPara="1" wrap="square" lIns="0" tIns="0" rIns="0" bIns="0" anchor="ctr" anchorCtr="0">
            <a:noAutofit/>
          </a:bodyPr>
          <a:lstStyle>
            <a:lvl1pPr marR="0" lvl="0" algn="ctr" rtl="0">
              <a:lnSpc>
                <a:spcPct val="90000"/>
              </a:lnSpc>
              <a:spcBef>
                <a:spcPts val="1000"/>
              </a:spcBef>
              <a:spcAft>
                <a:spcPts val="0"/>
              </a:spcAft>
              <a:buClr>
                <a:schemeClr val="dk2"/>
              </a:buClr>
              <a:buSzPts val="500"/>
              <a:buFont typeface="Arial"/>
              <a:buChar char="•"/>
              <a:defRPr sz="5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579701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17"/>
                                        </p:tgtEl>
                                        <p:attrNameLst>
                                          <p:attrName>style.visibility</p:attrName>
                                        </p:attrNameLst>
                                      </p:cBhvr>
                                      <p:to>
                                        <p:strVal val="visible"/>
                                      </p:to>
                                    </p:set>
                                    <p:animEffect transition="in" filter="fade">
                                      <p:cBhvr>
                                        <p:cTn id="7" dur="750"/>
                                        <p:tgtEl>
                                          <p:spTgt spid="517"/>
                                        </p:tgtEl>
                                      </p:cBhvr>
                                    </p:animEffect>
                                  </p:childTnLst>
                                </p:cTn>
                              </p:par>
                              <p:par>
                                <p:cTn id="8" presetID="10" presetClass="entr" presetSubtype="0" fill="hold" nodeType="withEffect">
                                  <p:stCondLst>
                                    <p:cond delay="800"/>
                                  </p:stCondLst>
                                  <p:childTnLst>
                                    <p:set>
                                      <p:cBhvr>
                                        <p:cTn id="9" dur="1" fill="hold">
                                          <p:stCondLst>
                                            <p:cond delay="0"/>
                                          </p:stCondLst>
                                        </p:cTn>
                                        <p:tgtEl>
                                          <p:spTgt spid="516"/>
                                        </p:tgtEl>
                                        <p:attrNameLst>
                                          <p:attrName>style.visibility</p:attrName>
                                        </p:attrNameLst>
                                      </p:cBhvr>
                                      <p:to>
                                        <p:strVal val="visible"/>
                                      </p:to>
                                    </p:set>
                                    <p:animEffect transition="in" filter="fade">
                                      <p:cBhvr>
                                        <p:cTn id="10" dur="500"/>
                                        <p:tgtEl>
                                          <p:spTgt spid="516"/>
                                        </p:tgtEl>
                                      </p:cBhvr>
                                    </p:animEffect>
                                  </p:childTnLst>
                                </p:cTn>
                              </p:par>
                              <p:par>
                                <p:cTn id="11" presetID="10" presetClass="entr" presetSubtype="0" fill="hold" nodeType="withEffect">
                                  <p:stCondLst>
                                    <p:cond delay="500"/>
                                  </p:stCondLst>
                                  <p:childTnLst>
                                    <p:set>
                                      <p:cBhvr>
                                        <p:cTn id="12" dur="1" fill="hold">
                                          <p:stCondLst>
                                            <p:cond delay="0"/>
                                          </p:stCondLst>
                                        </p:cTn>
                                        <p:tgtEl>
                                          <p:spTgt spid="518"/>
                                        </p:tgtEl>
                                        <p:attrNameLst>
                                          <p:attrName>style.visibility</p:attrName>
                                        </p:attrNameLst>
                                      </p:cBhvr>
                                      <p:to>
                                        <p:strVal val="visible"/>
                                      </p:to>
                                    </p:set>
                                    <p:animEffect transition="in" filter="fade">
                                      <p:cBhvr>
                                        <p:cTn id="13" dur="750"/>
                                        <p:tgtEl>
                                          <p:spTgt spid="518"/>
                                        </p:tgtEl>
                                      </p:cBhvr>
                                    </p:animEffect>
                                  </p:childTnLst>
                                </p:cTn>
                              </p:par>
                              <p:par>
                                <p:cTn id="14" presetID="10" presetClass="entr" presetSubtype="0" fill="hold" nodeType="withEffect">
                                  <p:stCondLst>
                                    <p:cond delay="900"/>
                                  </p:stCondLst>
                                  <p:childTnLst>
                                    <p:set>
                                      <p:cBhvr>
                                        <p:cTn id="15" dur="1" fill="hold">
                                          <p:stCondLst>
                                            <p:cond delay="0"/>
                                          </p:stCondLst>
                                        </p:cTn>
                                        <p:tgtEl>
                                          <p:spTgt spid="519"/>
                                        </p:tgtEl>
                                        <p:attrNameLst>
                                          <p:attrName>style.visibility</p:attrName>
                                        </p:attrNameLst>
                                      </p:cBhvr>
                                      <p:to>
                                        <p:strVal val="visible"/>
                                      </p:to>
                                    </p:set>
                                    <p:animEffect transition="in" filter="fade">
                                      <p:cBhvr>
                                        <p:cTn id="16" dur="750"/>
                                        <p:tgtEl>
                                          <p:spTgt spid="519"/>
                                        </p:tgtEl>
                                      </p:cBhvr>
                                    </p:animEffect>
                                  </p:childTnLst>
                                </p:cTn>
                              </p:par>
                              <p:par>
                                <p:cTn id="17" presetID="10" presetClass="entr" presetSubtype="0" fill="hold" nodeType="withEffect">
                                  <p:stCondLst>
                                    <p:cond delay="1300"/>
                                  </p:stCondLst>
                                  <p:childTnLst>
                                    <p:set>
                                      <p:cBhvr>
                                        <p:cTn id="18" dur="1" fill="hold">
                                          <p:stCondLst>
                                            <p:cond delay="0"/>
                                          </p:stCondLst>
                                        </p:cTn>
                                        <p:tgtEl>
                                          <p:spTgt spid="520"/>
                                        </p:tgtEl>
                                        <p:attrNameLst>
                                          <p:attrName>style.visibility</p:attrName>
                                        </p:attrNameLst>
                                      </p:cBhvr>
                                      <p:to>
                                        <p:strVal val="visible"/>
                                      </p:to>
                                    </p:set>
                                    <p:animEffect transition="in" filter="fade">
                                      <p:cBhvr>
                                        <p:cTn id="19" dur="750"/>
                                        <p:tgtEl>
                                          <p:spTgt spid="5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36_Title Slide">
  <p:cSld name="36_Title Slide">
    <p:spTree>
      <p:nvGrpSpPr>
        <p:cNvPr id="1" name="Shape 521"/>
        <p:cNvGrpSpPr/>
        <p:nvPr/>
      </p:nvGrpSpPr>
      <p:grpSpPr>
        <a:xfrm>
          <a:off x="0" y="0"/>
          <a:ext cx="0" cy="0"/>
          <a:chOff x="0" y="0"/>
          <a:chExt cx="0" cy="0"/>
        </a:xfrm>
      </p:grpSpPr>
      <p:sp>
        <p:nvSpPr>
          <p:cNvPr id="522" name="Google Shape;522;p105"/>
          <p:cNvSpPr txBox="1">
            <a:spLocks noGrp="1"/>
          </p:cNvSpPr>
          <p:nvPr>
            <p:ph type="sldNum" idx="12"/>
          </p:nvPr>
        </p:nvSpPr>
        <p:spPr>
          <a:xfrm>
            <a:off x="146446" y="6339904"/>
            <a:ext cx="38100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sz="1400" b="1">
                <a:solidFill>
                  <a:srgbClr val="FFFFFF"/>
                </a:solidFill>
                <a:latin typeface="Arial"/>
                <a:ea typeface="Arial"/>
                <a:cs typeface="Arial"/>
                <a:sym typeface="Arial"/>
              </a:defRPr>
            </a:lvl1pPr>
            <a:lvl2pPr marL="0" lvl="1" indent="0" algn="ctr">
              <a:spcBef>
                <a:spcPts val="0"/>
              </a:spcBef>
              <a:buNone/>
              <a:defRPr sz="1400" b="1">
                <a:solidFill>
                  <a:srgbClr val="FFFFFF"/>
                </a:solidFill>
                <a:latin typeface="Arial"/>
                <a:ea typeface="Arial"/>
                <a:cs typeface="Arial"/>
                <a:sym typeface="Arial"/>
              </a:defRPr>
            </a:lvl2pPr>
            <a:lvl3pPr marL="0" lvl="2" indent="0" algn="ctr">
              <a:spcBef>
                <a:spcPts val="0"/>
              </a:spcBef>
              <a:buNone/>
              <a:defRPr sz="1400" b="1">
                <a:solidFill>
                  <a:srgbClr val="FFFFFF"/>
                </a:solidFill>
                <a:latin typeface="Arial"/>
                <a:ea typeface="Arial"/>
                <a:cs typeface="Arial"/>
                <a:sym typeface="Arial"/>
              </a:defRPr>
            </a:lvl3pPr>
            <a:lvl4pPr marL="0" lvl="3" indent="0" algn="ctr">
              <a:spcBef>
                <a:spcPts val="0"/>
              </a:spcBef>
              <a:buNone/>
              <a:defRPr sz="1400" b="1">
                <a:solidFill>
                  <a:srgbClr val="FFFFFF"/>
                </a:solidFill>
                <a:latin typeface="Arial"/>
                <a:ea typeface="Arial"/>
                <a:cs typeface="Arial"/>
                <a:sym typeface="Arial"/>
              </a:defRPr>
            </a:lvl4pPr>
            <a:lvl5pPr marL="0" lvl="4" indent="0" algn="ctr">
              <a:spcBef>
                <a:spcPts val="0"/>
              </a:spcBef>
              <a:buNone/>
              <a:defRPr sz="1400" b="1">
                <a:solidFill>
                  <a:srgbClr val="FFFFFF"/>
                </a:solidFill>
                <a:latin typeface="Arial"/>
                <a:ea typeface="Arial"/>
                <a:cs typeface="Arial"/>
                <a:sym typeface="Arial"/>
              </a:defRPr>
            </a:lvl5pPr>
            <a:lvl6pPr marL="0" lvl="5" indent="0" algn="ctr">
              <a:spcBef>
                <a:spcPts val="0"/>
              </a:spcBef>
              <a:buNone/>
              <a:defRPr sz="1400" b="1">
                <a:solidFill>
                  <a:srgbClr val="FFFFFF"/>
                </a:solidFill>
                <a:latin typeface="Arial"/>
                <a:ea typeface="Arial"/>
                <a:cs typeface="Arial"/>
                <a:sym typeface="Arial"/>
              </a:defRPr>
            </a:lvl6pPr>
            <a:lvl7pPr marL="0" lvl="6" indent="0" algn="ctr">
              <a:spcBef>
                <a:spcPts val="0"/>
              </a:spcBef>
              <a:buNone/>
              <a:defRPr sz="1400" b="1">
                <a:solidFill>
                  <a:srgbClr val="FFFFFF"/>
                </a:solidFill>
                <a:latin typeface="Arial"/>
                <a:ea typeface="Arial"/>
                <a:cs typeface="Arial"/>
                <a:sym typeface="Arial"/>
              </a:defRPr>
            </a:lvl7pPr>
            <a:lvl8pPr marL="0" lvl="7" indent="0" algn="ctr">
              <a:spcBef>
                <a:spcPts val="0"/>
              </a:spcBef>
              <a:buNone/>
              <a:defRPr sz="1400" b="1">
                <a:solidFill>
                  <a:srgbClr val="FFFFFF"/>
                </a:solidFill>
                <a:latin typeface="Arial"/>
                <a:ea typeface="Arial"/>
                <a:cs typeface="Arial"/>
                <a:sym typeface="Arial"/>
              </a:defRPr>
            </a:lvl8pPr>
            <a:lvl9pPr marL="0" lvl="8" indent="0" algn="ctr">
              <a:spcBef>
                <a:spcPts val="0"/>
              </a:spcBef>
              <a:buNone/>
              <a:defRPr sz="1400" b="1">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523" name="Google Shape;523;p105"/>
          <p:cNvSpPr txBox="1">
            <a:spLocks noGrp="1"/>
          </p:cNvSpPr>
          <p:nvPr>
            <p:ph type="ctrTitle"/>
          </p:nvPr>
        </p:nvSpPr>
        <p:spPr>
          <a:xfrm>
            <a:off x="1600200" y="1600199"/>
            <a:ext cx="4867275" cy="100965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Arial"/>
              <a:buNone/>
              <a:defRPr sz="3200"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4" name="Google Shape;524;p105"/>
          <p:cNvSpPr/>
          <p:nvPr/>
        </p:nvSpPr>
        <p:spPr>
          <a:xfrm>
            <a:off x="1600200" y="931069"/>
            <a:ext cx="909638" cy="242888"/>
          </a:xfrm>
          <a:prstGeom prst="roundRect">
            <a:avLst>
              <a:gd name="adj" fmla="val 10785"/>
            </a:avLst>
          </a:prstGeom>
          <a:solidFill>
            <a:schemeClr val="accent1"/>
          </a:solidFill>
          <a:ln>
            <a:noFill/>
          </a:ln>
          <a:effectLst>
            <a:outerShdw blurRad="190500" dist="88900" dir="5400000" algn="t" rotWithShape="0">
              <a:schemeClr val="accent1">
                <a:alpha val="29803"/>
              </a:schemeClr>
            </a:outerShdw>
          </a:effectLst>
        </p:spPr>
        <p:txBody>
          <a:bodyPr spcFirstLastPara="1" wrap="square" lIns="0" tIns="45700" rIns="0" bIns="45700" anchor="ctr" anchorCtr="0">
            <a:noAutofit/>
          </a:bodyPr>
          <a:lstStyle/>
          <a:p>
            <a:pPr marL="0" marR="0" lvl="0" indent="0" algn="ctr" rtl="0">
              <a:spcBef>
                <a:spcPts val="0"/>
              </a:spcBef>
              <a:spcAft>
                <a:spcPts val="0"/>
              </a:spcAft>
              <a:buNone/>
            </a:pPr>
            <a:r>
              <a:rPr lang="en-US" sz="800" b="1">
                <a:solidFill>
                  <a:schemeClr val="lt1"/>
                </a:solidFill>
                <a:latin typeface="Arial"/>
                <a:ea typeface="Arial"/>
                <a:cs typeface="Arial"/>
                <a:sym typeface="Arial"/>
              </a:rPr>
              <a:t>PITCH DECK</a:t>
            </a:r>
            <a:endParaRPr/>
          </a:p>
        </p:txBody>
      </p:sp>
      <p:sp>
        <p:nvSpPr>
          <p:cNvPr id="525" name="Google Shape;525;p105"/>
          <p:cNvSpPr>
            <a:spLocks noGrp="1"/>
          </p:cNvSpPr>
          <p:nvPr>
            <p:ph type="pic" idx="2"/>
          </p:nvPr>
        </p:nvSpPr>
        <p:spPr>
          <a:xfrm>
            <a:off x="2168873" y="3679766"/>
            <a:ext cx="527937" cy="522958"/>
          </a:xfrm>
          <a:prstGeom prst="ellipse">
            <a:avLst/>
          </a:prstGeom>
          <a:solidFill>
            <a:srgbClr val="FFE6DF"/>
          </a:solidFill>
          <a:ln>
            <a:noFill/>
          </a:ln>
        </p:spPr>
        <p:txBody>
          <a:bodyPr spcFirstLastPara="1" wrap="square" lIns="0" tIns="0" rIns="0" bIns="0" anchor="ctr" anchorCtr="0">
            <a:noAutofit/>
          </a:bodyPr>
          <a:lstStyle>
            <a:lvl1pPr marR="0" lvl="0" algn="ctr" rtl="0">
              <a:lnSpc>
                <a:spcPct val="90000"/>
              </a:lnSpc>
              <a:spcBef>
                <a:spcPts val="1000"/>
              </a:spcBef>
              <a:spcAft>
                <a:spcPts val="0"/>
              </a:spcAft>
              <a:buClr>
                <a:schemeClr val="dk2"/>
              </a:buClr>
              <a:buSzPts val="500"/>
              <a:buFont typeface="Arial"/>
              <a:buChar char="•"/>
              <a:defRPr sz="5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26" name="Google Shape;526;p105"/>
          <p:cNvSpPr>
            <a:spLocks noGrp="1"/>
          </p:cNvSpPr>
          <p:nvPr>
            <p:ph type="pic" idx="3"/>
          </p:nvPr>
        </p:nvSpPr>
        <p:spPr>
          <a:xfrm>
            <a:off x="5397144" y="3679766"/>
            <a:ext cx="527937" cy="522958"/>
          </a:xfrm>
          <a:prstGeom prst="ellipse">
            <a:avLst/>
          </a:prstGeom>
          <a:solidFill>
            <a:srgbClr val="FFE6DF"/>
          </a:solidFill>
          <a:ln>
            <a:noFill/>
          </a:ln>
        </p:spPr>
        <p:txBody>
          <a:bodyPr spcFirstLastPara="1" wrap="square" lIns="0" tIns="0" rIns="0" bIns="0" anchor="ctr" anchorCtr="0">
            <a:noAutofit/>
          </a:bodyPr>
          <a:lstStyle>
            <a:lvl1pPr marR="0" lvl="0" algn="ctr" rtl="0">
              <a:lnSpc>
                <a:spcPct val="90000"/>
              </a:lnSpc>
              <a:spcBef>
                <a:spcPts val="1000"/>
              </a:spcBef>
              <a:spcAft>
                <a:spcPts val="0"/>
              </a:spcAft>
              <a:buClr>
                <a:schemeClr val="dk2"/>
              </a:buClr>
              <a:buSzPts val="500"/>
              <a:buFont typeface="Arial"/>
              <a:buChar char="•"/>
              <a:defRPr sz="5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27" name="Google Shape;527;p105"/>
          <p:cNvSpPr>
            <a:spLocks noGrp="1"/>
          </p:cNvSpPr>
          <p:nvPr>
            <p:ph type="pic" idx="4"/>
          </p:nvPr>
        </p:nvSpPr>
        <p:spPr>
          <a:xfrm>
            <a:off x="8625415" y="3679766"/>
            <a:ext cx="527937" cy="522958"/>
          </a:xfrm>
          <a:prstGeom prst="ellipse">
            <a:avLst/>
          </a:prstGeom>
          <a:solidFill>
            <a:srgbClr val="FFE6DF"/>
          </a:solidFill>
          <a:ln>
            <a:noFill/>
          </a:ln>
        </p:spPr>
        <p:txBody>
          <a:bodyPr spcFirstLastPara="1" wrap="square" lIns="0" tIns="0" rIns="0" bIns="0" anchor="ctr" anchorCtr="0">
            <a:noAutofit/>
          </a:bodyPr>
          <a:lstStyle>
            <a:lvl1pPr marR="0" lvl="0" algn="ctr" rtl="0">
              <a:lnSpc>
                <a:spcPct val="90000"/>
              </a:lnSpc>
              <a:spcBef>
                <a:spcPts val="1000"/>
              </a:spcBef>
              <a:spcAft>
                <a:spcPts val="0"/>
              </a:spcAft>
              <a:buClr>
                <a:schemeClr val="dk2"/>
              </a:buClr>
              <a:buSzPts val="500"/>
              <a:buFont typeface="Arial"/>
              <a:buChar char="•"/>
              <a:defRPr sz="5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28" name="Google Shape;528;p105"/>
          <p:cNvSpPr/>
          <p:nvPr/>
        </p:nvSpPr>
        <p:spPr>
          <a:xfrm>
            <a:off x="0" y="0"/>
            <a:ext cx="962025" cy="6858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extLst>
      <p:ext uri="{BB962C8B-B14F-4D97-AF65-F5344CB8AC3E}">
        <p14:creationId xmlns:p14="http://schemas.microsoft.com/office/powerpoint/2010/main" val="1996037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24"/>
                                        </p:tgtEl>
                                        <p:attrNameLst>
                                          <p:attrName>style.visibility</p:attrName>
                                        </p:attrNameLst>
                                      </p:cBhvr>
                                      <p:to>
                                        <p:strVal val="visible"/>
                                      </p:to>
                                    </p:set>
                                    <p:animEffect transition="in" filter="fade">
                                      <p:cBhvr>
                                        <p:cTn id="7" dur="750"/>
                                        <p:tgtEl>
                                          <p:spTgt spid="524"/>
                                        </p:tgtEl>
                                      </p:cBhvr>
                                    </p:animEffect>
                                  </p:childTnLst>
                                </p:cTn>
                              </p:par>
                              <p:par>
                                <p:cTn id="8" presetID="10" presetClass="entr" presetSubtype="0" fill="hold" nodeType="withEffect">
                                  <p:stCondLst>
                                    <p:cond delay="800"/>
                                  </p:stCondLst>
                                  <p:childTnLst>
                                    <p:set>
                                      <p:cBhvr>
                                        <p:cTn id="9" dur="1" fill="hold">
                                          <p:stCondLst>
                                            <p:cond delay="0"/>
                                          </p:stCondLst>
                                        </p:cTn>
                                        <p:tgtEl>
                                          <p:spTgt spid="523"/>
                                        </p:tgtEl>
                                        <p:attrNameLst>
                                          <p:attrName>style.visibility</p:attrName>
                                        </p:attrNameLst>
                                      </p:cBhvr>
                                      <p:to>
                                        <p:strVal val="visible"/>
                                      </p:to>
                                    </p:set>
                                    <p:animEffect transition="in" filter="fade">
                                      <p:cBhvr>
                                        <p:cTn id="10" dur="500"/>
                                        <p:tgtEl>
                                          <p:spTgt spid="523"/>
                                        </p:tgtEl>
                                      </p:cBhvr>
                                    </p:animEffect>
                                  </p:childTnLst>
                                </p:cTn>
                              </p:par>
                              <p:par>
                                <p:cTn id="11" presetID="10" presetClass="entr" presetSubtype="0" fill="hold" nodeType="withEffect">
                                  <p:stCondLst>
                                    <p:cond delay="500"/>
                                  </p:stCondLst>
                                  <p:childTnLst>
                                    <p:set>
                                      <p:cBhvr>
                                        <p:cTn id="12" dur="1" fill="hold">
                                          <p:stCondLst>
                                            <p:cond delay="0"/>
                                          </p:stCondLst>
                                        </p:cTn>
                                        <p:tgtEl>
                                          <p:spTgt spid="525"/>
                                        </p:tgtEl>
                                        <p:attrNameLst>
                                          <p:attrName>style.visibility</p:attrName>
                                        </p:attrNameLst>
                                      </p:cBhvr>
                                      <p:to>
                                        <p:strVal val="visible"/>
                                      </p:to>
                                    </p:set>
                                    <p:animEffect transition="in" filter="fade">
                                      <p:cBhvr>
                                        <p:cTn id="13" dur="750"/>
                                        <p:tgtEl>
                                          <p:spTgt spid="525"/>
                                        </p:tgtEl>
                                      </p:cBhvr>
                                    </p:animEffect>
                                  </p:childTnLst>
                                </p:cTn>
                              </p:par>
                              <p:par>
                                <p:cTn id="14" presetID="10" presetClass="entr" presetSubtype="0" fill="hold" nodeType="withEffect">
                                  <p:stCondLst>
                                    <p:cond delay="900"/>
                                  </p:stCondLst>
                                  <p:childTnLst>
                                    <p:set>
                                      <p:cBhvr>
                                        <p:cTn id="15" dur="1" fill="hold">
                                          <p:stCondLst>
                                            <p:cond delay="0"/>
                                          </p:stCondLst>
                                        </p:cTn>
                                        <p:tgtEl>
                                          <p:spTgt spid="526"/>
                                        </p:tgtEl>
                                        <p:attrNameLst>
                                          <p:attrName>style.visibility</p:attrName>
                                        </p:attrNameLst>
                                      </p:cBhvr>
                                      <p:to>
                                        <p:strVal val="visible"/>
                                      </p:to>
                                    </p:set>
                                    <p:animEffect transition="in" filter="fade">
                                      <p:cBhvr>
                                        <p:cTn id="16" dur="750"/>
                                        <p:tgtEl>
                                          <p:spTgt spid="526"/>
                                        </p:tgtEl>
                                      </p:cBhvr>
                                    </p:animEffect>
                                  </p:childTnLst>
                                </p:cTn>
                              </p:par>
                              <p:par>
                                <p:cTn id="17" presetID="10" presetClass="entr" presetSubtype="0" fill="hold" nodeType="withEffect">
                                  <p:stCondLst>
                                    <p:cond delay="1100"/>
                                  </p:stCondLst>
                                  <p:childTnLst>
                                    <p:set>
                                      <p:cBhvr>
                                        <p:cTn id="18" dur="1" fill="hold">
                                          <p:stCondLst>
                                            <p:cond delay="0"/>
                                          </p:stCondLst>
                                        </p:cTn>
                                        <p:tgtEl>
                                          <p:spTgt spid="527"/>
                                        </p:tgtEl>
                                        <p:attrNameLst>
                                          <p:attrName>style.visibility</p:attrName>
                                        </p:attrNameLst>
                                      </p:cBhvr>
                                      <p:to>
                                        <p:strVal val="visible"/>
                                      </p:to>
                                    </p:set>
                                    <p:animEffect transition="in" filter="fade">
                                      <p:cBhvr>
                                        <p:cTn id="19" dur="750"/>
                                        <p:tgtEl>
                                          <p:spTgt spid="5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37_Title Slide">
  <p:cSld name="37_Title Slide">
    <p:spTree>
      <p:nvGrpSpPr>
        <p:cNvPr id="1" name="Shape 529"/>
        <p:cNvGrpSpPr/>
        <p:nvPr/>
      </p:nvGrpSpPr>
      <p:grpSpPr>
        <a:xfrm>
          <a:off x="0" y="0"/>
          <a:ext cx="0" cy="0"/>
          <a:chOff x="0" y="0"/>
          <a:chExt cx="0" cy="0"/>
        </a:xfrm>
      </p:grpSpPr>
      <p:sp>
        <p:nvSpPr>
          <p:cNvPr id="530" name="Google Shape;530;p106"/>
          <p:cNvSpPr txBox="1">
            <a:spLocks noGrp="1"/>
          </p:cNvSpPr>
          <p:nvPr>
            <p:ph type="sldNum" idx="12"/>
          </p:nvPr>
        </p:nvSpPr>
        <p:spPr>
          <a:xfrm>
            <a:off x="146446" y="6339904"/>
            <a:ext cx="38100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sz="1400" b="1">
                <a:solidFill>
                  <a:srgbClr val="FFFFFF"/>
                </a:solidFill>
                <a:latin typeface="Arial"/>
                <a:ea typeface="Arial"/>
                <a:cs typeface="Arial"/>
                <a:sym typeface="Arial"/>
              </a:defRPr>
            </a:lvl1pPr>
            <a:lvl2pPr marL="0" lvl="1" indent="0" algn="ctr">
              <a:spcBef>
                <a:spcPts val="0"/>
              </a:spcBef>
              <a:buNone/>
              <a:defRPr sz="1400" b="1">
                <a:solidFill>
                  <a:srgbClr val="FFFFFF"/>
                </a:solidFill>
                <a:latin typeface="Arial"/>
                <a:ea typeface="Arial"/>
                <a:cs typeface="Arial"/>
                <a:sym typeface="Arial"/>
              </a:defRPr>
            </a:lvl2pPr>
            <a:lvl3pPr marL="0" lvl="2" indent="0" algn="ctr">
              <a:spcBef>
                <a:spcPts val="0"/>
              </a:spcBef>
              <a:buNone/>
              <a:defRPr sz="1400" b="1">
                <a:solidFill>
                  <a:srgbClr val="FFFFFF"/>
                </a:solidFill>
                <a:latin typeface="Arial"/>
                <a:ea typeface="Arial"/>
                <a:cs typeface="Arial"/>
                <a:sym typeface="Arial"/>
              </a:defRPr>
            </a:lvl3pPr>
            <a:lvl4pPr marL="0" lvl="3" indent="0" algn="ctr">
              <a:spcBef>
                <a:spcPts val="0"/>
              </a:spcBef>
              <a:buNone/>
              <a:defRPr sz="1400" b="1">
                <a:solidFill>
                  <a:srgbClr val="FFFFFF"/>
                </a:solidFill>
                <a:latin typeface="Arial"/>
                <a:ea typeface="Arial"/>
                <a:cs typeface="Arial"/>
                <a:sym typeface="Arial"/>
              </a:defRPr>
            </a:lvl4pPr>
            <a:lvl5pPr marL="0" lvl="4" indent="0" algn="ctr">
              <a:spcBef>
                <a:spcPts val="0"/>
              </a:spcBef>
              <a:buNone/>
              <a:defRPr sz="1400" b="1">
                <a:solidFill>
                  <a:srgbClr val="FFFFFF"/>
                </a:solidFill>
                <a:latin typeface="Arial"/>
                <a:ea typeface="Arial"/>
                <a:cs typeface="Arial"/>
                <a:sym typeface="Arial"/>
              </a:defRPr>
            </a:lvl5pPr>
            <a:lvl6pPr marL="0" lvl="5" indent="0" algn="ctr">
              <a:spcBef>
                <a:spcPts val="0"/>
              </a:spcBef>
              <a:buNone/>
              <a:defRPr sz="1400" b="1">
                <a:solidFill>
                  <a:srgbClr val="FFFFFF"/>
                </a:solidFill>
                <a:latin typeface="Arial"/>
                <a:ea typeface="Arial"/>
                <a:cs typeface="Arial"/>
                <a:sym typeface="Arial"/>
              </a:defRPr>
            </a:lvl6pPr>
            <a:lvl7pPr marL="0" lvl="6" indent="0" algn="ctr">
              <a:spcBef>
                <a:spcPts val="0"/>
              </a:spcBef>
              <a:buNone/>
              <a:defRPr sz="1400" b="1">
                <a:solidFill>
                  <a:srgbClr val="FFFFFF"/>
                </a:solidFill>
                <a:latin typeface="Arial"/>
                <a:ea typeface="Arial"/>
                <a:cs typeface="Arial"/>
                <a:sym typeface="Arial"/>
              </a:defRPr>
            </a:lvl7pPr>
            <a:lvl8pPr marL="0" lvl="7" indent="0" algn="ctr">
              <a:spcBef>
                <a:spcPts val="0"/>
              </a:spcBef>
              <a:buNone/>
              <a:defRPr sz="1400" b="1">
                <a:solidFill>
                  <a:srgbClr val="FFFFFF"/>
                </a:solidFill>
                <a:latin typeface="Arial"/>
                <a:ea typeface="Arial"/>
                <a:cs typeface="Arial"/>
                <a:sym typeface="Arial"/>
              </a:defRPr>
            </a:lvl8pPr>
            <a:lvl9pPr marL="0" lvl="8" indent="0" algn="ctr">
              <a:spcBef>
                <a:spcPts val="0"/>
              </a:spcBef>
              <a:buNone/>
              <a:defRPr sz="1400" b="1">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531" name="Google Shape;531;p106"/>
          <p:cNvSpPr txBox="1">
            <a:spLocks noGrp="1"/>
          </p:cNvSpPr>
          <p:nvPr>
            <p:ph type="ctrTitle"/>
          </p:nvPr>
        </p:nvSpPr>
        <p:spPr>
          <a:xfrm>
            <a:off x="1600200" y="1600199"/>
            <a:ext cx="4867275" cy="100965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Arial"/>
              <a:buNone/>
              <a:defRPr sz="3200"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2" name="Google Shape;532;p106"/>
          <p:cNvSpPr/>
          <p:nvPr/>
        </p:nvSpPr>
        <p:spPr>
          <a:xfrm>
            <a:off x="1600200" y="931069"/>
            <a:ext cx="909638" cy="242888"/>
          </a:xfrm>
          <a:prstGeom prst="roundRect">
            <a:avLst>
              <a:gd name="adj" fmla="val 10785"/>
            </a:avLst>
          </a:prstGeom>
          <a:solidFill>
            <a:schemeClr val="accent1"/>
          </a:solidFill>
          <a:ln>
            <a:noFill/>
          </a:ln>
          <a:effectLst>
            <a:outerShdw blurRad="190500" dist="88900" dir="5400000" algn="t" rotWithShape="0">
              <a:schemeClr val="accent1">
                <a:alpha val="29803"/>
              </a:schemeClr>
            </a:outerShdw>
          </a:effectLst>
        </p:spPr>
        <p:txBody>
          <a:bodyPr spcFirstLastPara="1" wrap="square" lIns="0" tIns="45700" rIns="0" bIns="45700" anchor="ctr" anchorCtr="0">
            <a:noAutofit/>
          </a:bodyPr>
          <a:lstStyle/>
          <a:p>
            <a:pPr marL="0" marR="0" lvl="0" indent="0" algn="ctr" rtl="0">
              <a:spcBef>
                <a:spcPts val="0"/>
              </a:spcBef>
              <a:spcAft>
                <a:spcPts val="0"/>
              </a:spcAft>
              <a:buNone/>
            </a:pPr>
            <a:r>
              <a:rPr lang="en-US" sz="800" b="1">
                <a:solidFill>
                  <a:schemeClr val="lt1"/>
                </a:solidFill>
                <a:latin typeface="Arial"/>
                <a:ea typeface="Arial"/>
                <a:cs typeface="Arial"/>
                <a:sym typeface="Arial"/>
              </a:rPr>
              <a:t>PITCH DECK</a:t>
            </a:r>
            <a:endParaRPr/>
          </a:p>
        </p:txBody>
      </p:sp>
      <p:sp>
        <p:nvSpPr>
          <p:cNvPr id="533" name="Google Shape;533;p106"/>
          <p:cNvSpPr>
            <a:spLocks noGrp="1"/>
          </p:cNvSpPr>
          <p:nvPr>
            <p:ph type="pic" idx="2"/>
          </p:nvPr>
        </p:nvSpPr>
        <p:spPr>
          <a:xfrm>
            <a:off x="5674073" y="1144719"/>
            <a:ext cx="527937" cy="522958"/>
          </a:xfrm>
          <a:prstGeom prst="ellipse">
            <a:avLst/>
          </a:prstGeom>
          <a:solidFill>
            <a:srgbClr val="FFE6DF"/>
          </a:solidFill>
          <a:ln>
            <a:noFill/>
          </a:ln>
        </p:spPr>
        <p:txBody>
          <a:bodyPr spcFirstLastPara="1" wrap="square" lIns="0" tIns="0" rIns="0" bIns="0" anchor="ctr" anchorCtr="0">
            <a:noAutofit/>
          </a:bodyPr>
          <a:lstStyle>
            <a:lvl1pPr marR="0" lvl="0" algn="ctr" rtl="0">
              <a:lnSpc>
                <a:spcPct val="90000"/>
              </a:lnSpc>
              <a:spcBef>
                <a:spcPts val="1000"/>
              </a:spcBef>
              <a:spcAft>
                <a:spcPts val="0"/>
              </a:spcAft>
              <a:buClr>
                <a:schemeClr val="dk2"/>
              </a:buClr>
              <a:buSzPts val="500"/>
              <a:buFont typeface="Arial"/>
              <a:buChar char="•"/>
              <a:defRPr sz="5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34" name="Google Shape;534;p106"/>
          <p:cNvSpPr>
            <a:spLocks noGrp="1"/>
          </p:cNvSpPr>
          <p:nvPr>
            <p:ph type="pic" idx="3"/>
          </p:nvPr>
        </p:nvSpPr>
        <p:spPr>
          <a:xfrm>
            <a:off x="5674073" y="3400426"/>
            <a:ext cx="527937" cy="522958"/>
          </a:xfrm>
          <a:prstGeom prst="ellipse">
            <a:avLst/>
          </a:prstGeom>
          <a:solidFill>
            <a:srgbClr val="FFE6DF"/>
          </a:solidFill>
          <a:ln>
            <a:noFill/>
          </a:ln>
        </p:spPr>
        <p:txBody>
          <a:bodyPr spcFirstLastPara="1" wrap="square" lIns="0" tIns="0" rIns="0" bIns="0" anchor="ctr" anchorCtr="0">
            <a:noAutofit/>
          </a:bodyPr>
          <a:lstStyle>
            <a:lvl1pPr marR="0" lvl="0" algn="ctr" rtl="0">
              <a:lnSpc>
                <a:spcPct val="90000"/>
              </a:lnSpc>
              <a:spcBef>
                <a:spcPts val="1000"/>
              </a:spcBef>
              <a:spcAft>
                <a:spcPts val="0"/>
              </a:spcAft>
              <a:buClr>
                <a:schemeClr val="dk2"/>
              </a:buClr>
              <a:buSzPts val="500"/>
              <a:buFont typeface="Arial"/>
              <a:buChar char="•"/>
              <a:defRPr sz="5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35" name="Google Shape;535;p106"/>
          <p:cNvSpPr>
            <a:spLocks noGrp="1"/>
          </p:cNvSpPr>
          <p:nvPr>
            <p:ph type="pic" idx="4"/>
          </p:nvPr>
        </p:nvSpPr>
        <p:spPr>
          <a:xfrm>
            <a:off x="5674073" y="5650046"/>
            <a:ext cx="527937" cy="522958"/>
          </a:xfrm>
          <a:prstGeom prst="ellipse">
            <a:avLst/>
          </a:prstGeom>
          <a:solidFill>
            <a:srgbClr val="FFE6DF"/>
          </a:solidFill>
          <a:ln>
            <a:noFill/>
          </a:ln>
        </p:spPr>
        <p:txBody>
          <a:bodyPr spcFirstLastPara="1" wrap="square" lIns="0" tIns="0" rIns="0" bIns="0" anchor="ctr" anchorCtr="0">
            <a:noAutofit/>
          </a:bodyPr>
          <a:lstStyle>
            <a:lvl1pPr marR="0" lvl="0" algn="ctr" rtl="0">
              <a:lnSpc>
                <a:spcPct val="90000"/>
              </a:lnSpc>
              <a:spcBef>
                <a:spcPts val="1000"/>
              </a:spcBef>
              <a:spcAft>
                <a:spcPts val="0"/>
              </a:spcAft>
              <a:buClr>
                <a:schemeClr val="dk2"/>
              </a:buClr>
              <a:buSzPts val="500"/>
              <a:buFont typeface="Arial"/>
              <a:buChar char="•"/>
              <a:defRPr sz="5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36" name="Google Shape;536;p106"/>
          <p:cNvSpPr>
            <a:spLocks noGrp="1"/>
          </p:cNvSpPr>
          <p:nvPr>
            <p:ph type="pic" idx="5"/>
          </p:nvPr>
        </p:nvSpPr>
        <p:spPr>
          <a:xfrm>
            <a:off x="8938320" y="4471680"/>
            <a:ext cx="527937" cy="522958"/>
          </a:xfrm>
          <a:prstGeom prst="ellipse">
            <a:avLst/>
          </a:prstGeom>
          <a:solidFill>
            <a:srgbClr val="FFE6DF"/>
          </a:solidFill>
          <a:ln>
            <a:noFill/>
          </a:ln>
        </p:spPr>
        <p:txBody>
          <a:bodyPr spcFirstLastPara="1" wrap="square" lIns="0" tIns="0" rIns="0" bIns="0" anchor="ctr" anchorCtr="0">
            <a:noAutofit/>
          </a:bodyPr>
          <a:lstStyle>
            <a:lvl1pPr marR="0" lvl="0" algn="ctr" rtl="0">
              <a:lnSpc>
                <a:spcPct val="90000"/>
              </a:lnSpc>
              <a:spcBef>
                <a:spcPts val="1000"/>
              </a:spcBef>
              <a:spcAft>
                <a:spcPts val="0"/>
              </a:spcAft>
              <a:buClr>
                <a:schemeClr val="dk2"/>
              </a:buClr>
              <a:buSzPts val="500"/>
              <a:buFont typeface="Arial"/>
              <a:buChar char="•"/>
              <a:defRPr sz="5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37" name="Google Shape;537;p106"/>
          <p:cNvSpPr>
            <a:spLocks noGrp="1"/>
          </p:cNvSpPr>
          <p:nvPr>
            <p:ph type="pic" idx="6"/>
          </p:nvPr>
        </p:nvSpPr>
        <p:spPr>
          <a:xfrm>
            <a:off x="8938320" y="2215973"/>
            <a:ext cx="527937" cy="522958"/>
          </a:xfrm>
          <a:prstGeom prst="ellipse">
            <a:avLst/>
          </a:prstGeom>
          <a:solidFill>
            <a:srgbClr val="FFE6DF"/>
          </a:solidFill>
          <a:ln>
            <a:noFill/>
          </a:ln>
        </p:spPr>
        <p:txBody>
          <a:bodyPr spcFirstLastPara="1" wrap="square" lIns="0" tIns="0" rIns="0" bIns="0" anchor="ctr" anchorCtr="0">
            <a:noAutofit/>
          </a:bodyPr>
          <a:lstStyle>
            <a:lvl1pPr marR="0" lvl="0" algn="ctr" rtl="0">
              <a:lnSpc>
                <a:spcPct val="90000"/>
              </a:lnSpc>
              <a:spcBef>
                <a:spcPts val="1000"/>
              </a:spcBef>
              <a:spcAft>
                <a:spcPts val="0"/>
              </a:spcAft>
              <a:buClr>
                <a:schemeClr val="dk2"/>
              </a:buClr>
              <a:buSzPts val="500"/>
              <a:buFont typeface="Arial"/>
              <a:buChar char="•"/>
              <a:defRPr sz="5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1410499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32"/>
                                        </p:tgtEl>
                                        <p:attrNameLst>
                                          <p:attrName>style.visibility</p:attrName>
                                        </p:attrNameLst>
                                      </p:cBhvr>
                                      <p:to>
                                        <p:strVal val="visible"/>
                                      </p:to>
                                    </p:set>
                                    <p:animEffect transition="in" filter="fade">
                                      <p:cBhvr>
                                        <p:cTn id="7" dur="750"/>
                                        <p:tgtEl>
                                          <p:spTgt spid="532"/>
                                        </p:tgtEl>
                                      </p:cBhvr>
                                    </p:animEffect>
                                  </p:childTnLst>
                                </p:cTn>
                              </p:par>
                              <p:par>
                                <p:cTn id="8" presetID="2" presetClass="entr" presetSubtype="4" fill="hold" nodeType="withEffect">
                                  <p:stCondLst>
                                    <p:cond delay="500"/>
                                  </p:stCondLst>
                                  <p:childTnLst>
                                    <p:set>
                                      <p:cBhvr>
                                        <p:cTn id="9" dur="1" fill="hold">
                                          <p:stCondLst>
                                            <p:cond delay="0"/>
                                          </p:stCondLst>
                                        </p:cTn>
                                        <p:tgtEl>
                                          <p:spTgt spid="533"/>
                                        </p:tgtEl>
                                        <p:attrNameLst>
                                          <p:attrName>style.visibility</p:attrName>
                                        </p:attrNameLst>
                                      </p:cBhvr>
                                      <p:to>
                                        <p:strVal val="visible"/>
                                      </p:to>
                                    </p:set>
                                    <p:anim calcmode="lin" valueType="num">
                                      <p:cBhvr additive="base">
                                        <p:cTn id="10" dur="750"/>
                                        <p:tgtEl>
                                          <p:spTgt spid="533"/>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900"/>
                                  </p:stCondLst>
                                  <p:childTnLst>
                                    <p:set>
                                      <p:cBhvr>
                                        <p:cTn id="12" dur="1" fill="hold">
                                          <p:stCondLst>
                                            <p:cond delay="0"/>
                                          </p:stCondLst>
                                        </p:cTn>
                                        <p:tgtEl>
                                          <p:spTgt spid="537"/>
                                        </p:tgtEl>
                                        <p:attrNameLst>
                                          <p:attrName>style.visibility</p:attrName>
                                        </p:attrNameLst>
                                      </p:cBhvr>
                                      <p:to>
                                        <p:strVal val="visible"/>
                                      </p:to>
                                    </p:set>
                                    <p:anim calcmode="lin" valueType="num">
                                      <p:cBhvr additive="base">
                                        <p:cTn id="13" dur="750"/>
                                        <p:tgtEl>
                                          <p:spTgt spid="537"/>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1300"/>
                                  </p:stCondLst>
                                  <p:childTnLst>
                                    <p:set>
                                      <p:cBhvr>
                                        <p:cTn id="15" dur="1" fill="hold">
                                          <p:stCondLst>
                                            <p:cond delay="0"/>
                                          </p:stCondLst>
                                        </p:cTn>
                                        <p:tgtEl>
                                          <p:spTgt spid="534"/>
                                        </p:tgtEl>
                                        <p:attrNameLst>
                                          <p:attrName>style.visibility</p:attrName>
                                        </p:attrNameLst>
                                      </p:cBhvr>
                                      <p:to>
                                        <p:strVal val="visible"/>
                                      </p:to>
                                    </p:set>
                                    <p:anim calcmode="lin" valueType="num">
                                      <p:cBhvr additive="base">
                                        <p:cTn id="16" dur="750"/>
                                        <p:tgtEl>
                                          <p:spTgt spid="534"/>
                                        </p:tgtEl>
                                        <p:attrNameLst>
                                          <p:attrName>ppt_y</p:attrName>
                                        </p:attrNameLst>
                                      </p:cBhvr>
                                      <p:tavLst>
                                        <p:tav tm="0">
                                          <p:val>
                                            <p:strVal val="#ppt_y+1"/>
                                          </p:val>
                                        </p:tav>
                                        <p:tav tm="100000">
                                          <p:val>
                                            <p:strVal val="#ppt_y"/>
                                          </p:val>
                                        </p:tav>
                                      </p:tavLst>
                                    </p:anim>
                                  </p:childTnLst>
                                </p:cTn>
                              </p:par>
                              <p:par>
                                <p:cTn id="17" presetID="2" presetClass="entr" presetSubtype="4" fill="hold" nodeType="withEffect">
                                  <p:stCondLst>
                                    <p:cond delay="1600"/>
                                  </p:stCondLst>
                                  <p:childTnLst>
                                    <p:set>
                                      <p:cBhvr>
                                        <p:cTn id="18" dur="1" fill="hold">
                                          <p:stCondLst>
                                            <p:cond delay="0"/>
                                          </p:stCondLst>
                                        </p:cTn>
                                        <p:tgtEl>
                                          <p:spTgt spid="536"/>
                                        </p:tgtEl>
                                        <p:attrNameLst>
                                          <p:attrName>style.visibility</p:attrName>
                                        </p:attrNameLst>
                                      </p:cBhvr>
                                      <p:to>
                                        <p:strVal val="visible"/>
                                      </p:to>
                                    </p:set>
                                    <p:anim calcmode="lin" valueType="num">
                                      <p:cBhvr additive="base">
                                        <p:cTn id="19" dur="750"/>
                                        <p:tgtEl>
                                          <p:spTgt spid="536"/>
                                        </p:tgtEl>
                                        <p:attrNameLst>
                                          <p:attrName>ppt_y</p:attrName>
                                        </p:attrNameLst>
                                      </p:cBhvr>
                                      <p:tavLst>
                                        <p:tav tm="0">
                                          <p:val>
                                            <p:strVal val="#ppt_y+1"/>
                                          </p:val>
                                        </p:tav>
                                        <p:tav tm="100000">
                                          <p:val>
                                            <p:strVal val="#ppt_y"/>
                                          </p:val>
                                        </p:tav>
                                      </p:tavLst>
                                    </p:anim>
                                  </p:childTnLst>
                                </p:cTn>
                              </p:par>
                              <p:par>
                                <p:cTn id="20" presetID="2" presetClass="entr" presetSubtype="4" fill="hold" nodeType="withEffect">
                                  <p:stCondLst>
                                    <p:cond delay="1900"/>
                                  </p:stCondLst>
                                  <p:childTnLst>
                                    <p:set>
                                      <p:cBhvr>
                                        <p:cTn id="21" dur="1" fill="hold">
                                          <p:stCondLst>
                                            <p:cond delay="0"/>
                                          </p:stCondLst>
                                        </p:cTn>
                                        <p:tgtEl>
                                          <p:spTgt spid="535"/>
                                        </p:tgtEl>
                                        <p:attrNameLst>
                                          <p:attrName>style.visibility</p:attrName>
                                        </p:attrNameLst>
                                      </p:cBhvr>
                                      <p:to>
                                        <p:strVal val="visible"/>
                                      </p:to>
                                    </p:set>
                                    <p:anim calcmode="lin" valueType="num">
                                      <p:cBhvr additive="base">
                                        <p:cTn id="22" dur="750"/>
                                        <p:tgtEl>
                                          <p:spTgt spid="535"/>
                                        </p:tgtEl>
                                        <p:attrNameLst>
                                          <p:attrName>ppt_y</p:attrName>
                                        </p:attrNameLst>
                                      </p:cBhvr>
                                      <p:tavLst>
                                        <p:tav tm="0">
                                          <p:val>
                                            <p:strVal val="#ppt_y+1"/>
                                          </p:val>
                                        </p:tav>
                                        <p:tav tm="100000">
                                          <p:val>
                                            <p:strVal val="#ppt_y"/>
                                          </p:val>
                                        </p:tav>
                                      </p:tavLst>
                                    </p:anim>
                                  </p:childTnLst>
                                </p:cTn>
                              </p:par>
                              <p:par>
                                <p:cTn id="23" presetID="10" presetClass="entr" presetSubtype="0" fill="hold" nodeType="withEffect">
                                  <p:stCondLst>
                                    <p:cond delay="0"/>
                                  </p:stCondLst>
                                  <p:childTnLst>
                                    <p:set>
                                      <p:cBhvr>
                                        <p:cTn id="24" dur="1" fill="hold">
                                          <p:stCondLst>
                                            <p:cond delay="0"/>
                                          </p:stCondLst>
                                        </p:cTn>
                                        <p:tgtEl>
                                          <p:spTgt spid="531"/>
                                        </p:tgtEl>
                                        <p:attrNameLst>
                                          <p:attrName>style.visibility</p:attrName>
                                        </p:attrNameLst>
                                      </p:cBhvr>
                                      <p:to>
                                        <p:strVal val="visible"/>
                                      </p:to>
                                    </p:set>
                                    <p:animEffect transition="in" filter="fade">
                                      <p:cBhvr>
                                        <p:cTn id="25" dur="750"/>
                                        <p:tgtEl>
                                          <p:spTgt spid="5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38_Title Slide">
  <p:cSld name="38_Title Slide">
    <p:spTree>
      <p:nvGrpSpPr>
        <p:cNvPr id="1" name="Shape 538"/>
        <p:cNvGrpSpPr/>
        <p:nvPr/>
      </p:nvGrpSpPr>
      <p:grpSpPr>
        <a:xfrm>
          <a:off x="0" y="0"/>
          <a:ext cx="0" cy="0"/>
          <a:chOff x="0" y="0"/>
          <a:chExt cx="0" cy="0"/>
        </a:xfrm>
      </p:grpSpPr>
      <p:sp>
        <p:nvSpPr>
          <p:cNvPr id="539" name="Google Shape;539;p107"/>
          <p:cNvSpPr txBox="1">
            <a:spLocks noGrp="1"/>
          </p:cNvSpPr>
          <p:nvPr>
            <p:ph type="sldNum" idx="12"/>
          </p:nvPr>
        </p:nvSpPr>
        <p:spPr>
          <a:xfrm>
            <a:off x="146446" y="6339904"/>
            <a:ext cx="38100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sz="1400" b="1">
                <a:solidFill>
                  <a:srgbClr val="FFFFFF"/>
                </a:solidFill>
                <a:latin typeface="Arial"/>
                <a:ea typeface="Arial"/>
                <a:cs typeface="Arial"/>
                <a:sym typeface="Arial"/>
              </a:defRPr>
            </a:lvl1pPr>
            <a:lvl2pPr marL="0" lvl="1" indent="0" algn="ctr">
              <a:spcBef>
                <a:spcPts val="0"/>
              </a:spcBef>
              <a:buNone/>
              <a:defRPr sz="1400" b="1">
                <a:solidFill>
                  <a:srgbClr val="FFFFFF"/>
                </a:solidFill>
                <a:latin typeface="Arial"/>
                <a:ea typeface="Arial"/>
                <a:cs typeface="Arial"/>
                <a:sym typeface="Arial"/>
              </a:defRPr>
            </a:lvl2pPr>
            <a:lvl3pPr marL="0" lvl="2" indent="0" algn="ctr">
              <a:spcBef>
                <a:spcPts val="0"/>
              </a:spcBef>
              <a:buNone/>
              <a:defRPr sz="1400" b="1">
                <a:solidFill>
                  <a:srgbClr val="FFFFFF"/>
                </a:solidFill>
                <a:latin typeface="Arial"/>
                <a:ea typeface="Arial"/>
                <a:cs typeface="Arial"/>
                <a:sym typeface="Arial"/>
              </a:defRPr>
            </a:lvl3pPr>
            <a:lvl4pPr marL="0" lvl="3" indent="0" algn="ctr">
              <a:spcBef>
                <a:spcPts val="0"/>
              </a:spcBef>
              <a:buNone/>
              <a:defRPr sz="1400" b="1">
                <a:solidFill>
                  <a:srgbClr val="FFFFFF"/>
                </a:solidFill>
                <a:latin typeface="Arial"/>
                <a:ea typeface="Arial"/>
                <a:cs typeface="Arial"/>
                <a:sym typeface="Arial"/>
              </a:defRPr>
            </a:lvl4pPr>
            <a:lvl5pPr marL="0" lvl="4" indent="0" algn="ctr">
              <a:spcBef>
                <a:spcPts val="0"/>
              </a:spcBef>
              <a:buNone/>
              <a:defRPr sz="1400" b="1">
                <a:solidFill>
                  <a:srgbClr val="FFFFFF"/>
                </a:solidFill>
                <a:latin typeface="Arial"/>
                <a:ea typeface="Arial"/>
                <a:cs typeface="Arial"/>
                <a:sym typeface="Arial"/>
              </a:defRPr>
            </a:lvl5pPr>
            <a:lvl6pPr marL="0" lvl="5" indent="0" algn="ctr">
              <a:spcBef>
                <a:spcPts val="0"/>
              </a:spcBef>
              <a:buNone/>
              <a:defRPr sz="1400" b="1">
                <a:solidFill>
                  <a:srgbClr val="FFFFFF"/>
                </a:solidFill>
                <a:latin typeface="Arial"/>
                <a:ea typeface="Arial"/>
                <a:cs typeface="Arial"/>
                <a:sym typeface="Arial"/>
              </a:defRPr>
            </a:lvl6pPr>
            <a:lvl7pPr marL="0" lvl="6" indent="0" algn="ctr">
              <a:spcBef>
                <a:spcPts val="0"/>
              </a:spcBef>
              <a:buNone/>
              <a:defRPr sz="1400" b="1">
                <a:solidFill>
                  <a:srgbClr val="FFFFFF"/>
                </a:solidFill>
                <a:latin typeface="Arial"/>
                <a:ea typeface="Arial"/>
                <a:cs typeface="Arial"/>
                <a:sym typeface="Arial"/>
              </a:defRPr>
            </a:lvl7pPr>
            <a:lvl8pPr marL="0" lvl="7" indent="0" algn="ctr">
              <a:spcBef>
                <a:spcPts val="0"/>
              </a:spcBef>
              <a:buNone/>
              <a:defRPr sz="1400" b="1">
                <a:solidFill>
                  <a:srgbClr val="FFFFFF"/>
                </a:solidFill>
                <a:latin typeface="Arial"/>
                <a:ea typeface="Arial"/>
                <a:cs typeface="Arial"/>
                <a:sym typeface="Arial"/>
              </a:defRPr>
            </a:lvl8pPr>
            <a:lvl9pPr marL="0" lvl="8" indent="0" algn="ctr">
              <a:spcBef>
                <a:spcPts val="0"/>
              </a:spcBef>
              <a:buNone/>
              <a:defRPr sz="1400" b="1">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540" name="Google Shape;540;p107"/>
          <p:cNvSpPr txBox="1">
            <a:spLocks noGrp="1"/>
          </p:cNvSpPr>
          <p:nvPr>
            <p:ph type="ctrTitle"/>
          </p:nvPr>
        </p:nvSpPr>
        <p:spPr>
          <a:xfrm>
            <a:off x="1600200" y="1600199"/>
            <a:ext cx="4867275" cy="100965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Arial"/>
              <a:buNone/>
              <a:defRPr sz="3200"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1" name="Google Shape;541;p107"/>
          <p:cNvSpPr/>
          <p:nvPr/>
        </p:nvSpPr>
        <p:spPr>
          <a:xfrm>
            <a:off x="1600200" y="931069"/>
            <a:ext cx="909638" cy="242888"/>
          </a:xfrm>
          <a:prstGeom prst="roundRect">
            <a:avLst>
              <a:gd name="adj" fmla="val 10785"/>
            </a:avLst>
          </a:prstGeom>
          <a:solidFill>
            <a:schemeClr val="accent1"/>
          </a:solidFill>
          <a:ln>
            <a:noFill/>
          </a:ln>
          <a:effectLst>
            <a:outerShdw blurRad="190500" dist="88900" dir="5400000" algn="t" rotWithShape="0">
              <a:schemeClr val="accent1">
                <a:alpha val="29803"/>
              </a:schemeClr>
            </a:outerShdw>
          </a:effectLst>
        </p:spPr>
        <p:txBody>
          <a:bodyPr spcFirstLastPara="1" wrap="square" lIns="0" tIns="45700" rIns="0" bIns="45700" anchor="ctr" anchorCtr="0">
            <a:noAutofit/>
          </a:bodyPr>
          <a:lstStyle/>
          <a:p>
            <a:pPr marL="0" marR="0" lvl="0" indent="0" algn="ctr" rtl="0">
              <a:spcBef>
                <a:spcPts val="0"/>
              </a:spcBef>
              <a:spcAft>
                <a:spcPts val="0"/>
              </a:spcAft>
              <a:buNone/>
            </a:pPr>
            <a:r>
              <a:rPr lang="en-US" sz="800" b="1">
                <a:solidFill>
                  <a:schemeClr val="lt1"/>
                </a:solidFill>
                <a:latin typeface="Arial"/>
                <a:ea typeface="Arial"/>
                <a:cs typeface="Arial"/>
                <a:sym typeface="Arial"/>
              </a:rPr>
              <a:t>PITCH DECK</a:t>
            </a:r>
            <a:endParaRPr/>
          </a:p>
        </p:txBody>
      </p:sp>
      <p:sp>
        <p:nvSpPr>
          <p:cNvPr id="542" name="Google Shape;542;p107"/>
          <p:cNvSpPr>
            <a:spLocks noGrp="1"/>
          </p:cNvSpPr>
          <p:nvPr>
            <p:ph type="pic" idx="2"/>
          </p:nvPr>
        </p:nvSpPr>
        <p:spPr>
          <a:xfrm>
            <a:off x="5674073" y="1521203"/>
            <a:ext cx="527937" cy="522958"/>
          </a:xfrm>
          <a:prstGeom prst="ellipse">
            <a:avLst/>
          </a:prstGeom>
          <a:solidFill>
            <a:srgbClr val="FFE6DF"/>
          </a:solidFill>
          <a:ln>
            <a:noFill/>
          </a:ln>
        </p:spPr>
        <p:txBody>
          <a:bodyPr spcFirstLastPara="1" wrap="square" lIns="0" tIns="0" rIns="0" bIns="0" anchor="ctr" anchorCtr="0">
            <a:noAutofit/>
          </a:bodyPr>
          <a:lstStyle>
            <a:lvl1pPr marR="0" lvl="0" algn="ctr" rtl="0">
              <a:lnSpc>
                <a:spcPct val="90000"/>
              </a:lnSpc>
              <a:spcBef>
                <a:spcPts val="1000"/>
              </a:spcBef>
              <a:spcAft>
                <a:spcPts val="0"/>
              </a:spcAft>
              <a:buClr>
                <a:schemeClr val="dk2"/>
              </a:buClr>
              <a:buSzPts val="500"/>
              <a:buFont typeface="Arial"/>
              <a:buChar char="•"/>
              <a:defRPr sz="5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43" name="Google Shape;543;p107"/>
          <p:cNvSpPr>
            <a:spLocks noGrp="1"/>
          </p:cNvSpPr>
          <p:nvPr>
            <p:ph type="pic" idx="3"/>
          </p:nvPr>
        </p:nvSpPr>
        <p:spPr>
          <a:xfrm>
            <a:off x="5674073" y="3773915"/>
            <a:ext cx="527937" cy="522958"/>
          </a:xfrm>
          <a:prstGeom prst="ellipse">
            <a:avLst/>
          </a:prstGeom>
          <a:solidFill>
            <a:srgbClr val="FFE6DF"/>
          </a:solidFill>
          <a:ln>
            <a:noFill/>
          </a:ln>
        </p:spPr>
        <p:txBody>
          <a:bodyPr spcFirstLastPara="1" wrap="square" lIns="0" tIns="0" rIns="0" bIns="0" anchor="ctr" anchorCtr="0">
            <a:noAutofit/>
          </a:bodyPr>
          <a:lstStyle>
            <a:lvl1pPr marR="0" lvl="0" algn="ctr" rtl="0">
              <a:lnSpc>
                <a:spcPct val="90000"/>
              </a:lnSpc>
              <a:spcBef>
                <a:spcPts val="1000"/>
              </a:spcBef>
              <a:spcAft>
                <a:spcPts val="0"/>
              </a:spcAft>
              <a:buClr>
                <a:schemeClr val="dk2"/>
              </a:buClr>
              <a:buSzPts val="500"/>
              <a:buFont typeface="Arial"/>
              <a:buChar char="•"/>
              <a:defRPr sz="5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44" name="Google Shape;544;p107"/>
          <p:cNvSpPr>
            <a:spLocks noGrp="1"/>
          </p:cNvSpPr>
          <p:nvPr>
            <p:ph type="pic" idx="4"/>
          </p:nvPr>
        </p:nvSpPr>
        <p:spPr>
          <a:xfrm>
            <a:off x="8938319" y="609092"/>
            <a:ext cx="527937" cy="522958"/>
          </a:xfrm>
          <a:prstGeom prst="ellipse">
            <a:avLst/>
          </a:prstGeom>
          <a:solidFill>
            <a:srgbClr val="FFE6DF"/>
          </a:solidFill>
          <a:ln>
            <a:noFill/>
          </a:ln>
        </p:spPr>
        <p:txBody>
          <a:bodyPr spcFirstLastPara="1" wrap="square" lIns="0" tIns="0" rIns="0" bIns="0" anchor="ctr" anchorCtr="0">
            <a:noAutofit/>
          </a:bodyPr>
          <a:lstStyle>
            <a:lvl1pPr marR="0" lvl="0" algn="ctr" rtl="0">
              <a:lnSpc>
                <a:spcPct val="90000"/>
              </a:lnSpc>
              <a:spcBef>
                <a:spcPts val="1000"/>
              </a:spcBef>
              <a:spcAft>
                <a:spcPts val="0"/>
              </a:spcAft>
              <a:buClr>
                <a:schemeClr val="dk2"/>
              </a:buClr>
              <a:buSzPts val="500"/>
              <a:buFont typeface="Arial"/>
              <a:buChar char="•"/>
              <a:defRPr sz="5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45" name="Google Shape;545;p107"/>
          <p:cNvSpPr>
            <a:spLocks noGrp="1"/>
          </p:cNvSpPr>
          <p:nvPr>
            <p:ph type="pic" idx="5"/>
          </p:nvPr>
        </p:nvSpPr>
        <p:spPr>
          <a:xfrm>
            <a:off x="8938320" y="5110051"/>
            <a:ext cx="527937" cy="522958"/>
          </a:xfrm>
          <a:prstGeom prst="ellipse">
            <a:avLst/>
          </a:prstGeom>
          <a:solidFill>
            <a:srgbClr val="FFE6DF"/>
          </a:solidFill>
          <a:ln>
            <a:noFill/>
          </a:ln>
        </p:spPr>
        <p:txBody>
          <a:bodyPr spcFirstLastPara="1" wrap="square" lIns="0" tIns="0" rIns="0" bIns="0" anchor="ctr" anchorCtr="0">
            <a:noAutofit/>
          </a:bodyPr>
          <a:lstStyle>
            <a:lvl1pPr marR="0" lvl="0" algn="ctr" rtl="0">
              <a:lnSpc>
                <a:spcPct val="90000"/>
              </a:lnSpc>
              <a:spcBef>
                <a:spcPts val="1000"/>
              </a:spcBef>
              <a:spcAft>
                <a:spcPts val="0"/>
              </a:spcAft>
              <a:buClr>
                <a:schemeClr val="dk2"/>
              </a:buClr>
              <a:buSzPts val="500"/>
              <a:buFont typeface="Arial"/>
              <a:buChar char="•"/>
              <a:defRPr sz="5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46" name="Google Shape;546;p107"/>
          <p:cNvSpPr>
            <a:spLocks noGrp="1"/>
          </p:cNvSpPr>
          <p:nvPr>
            <p:ph type="pic" idx="6"/>
          </p:nvPr>
        </p:nvSpPr>
        <p:spPr>
          <a:xfrm>
            <a:off x="8938320" y="2859616"/>
            <a:ext cx="527937" cy="522958"/>
          </a:xfrm>
          <a:prstGeom prst="ellipse">
            <a:avLst/>
          </a:prstGeom>
          <a:solidFill>
            <a:srgbClr val="FFE6DF"/>
          </a:solidFill>
          <a:ln>
            <a:noFill/>
          </a:ln>
        </p:spPr>
        <p:txBody>
          <a:bodyPr spcFirstLastPara="1" wrap="square" lIns="0" tIns="0" rIns="0" bIns="0" anchor="ctr" anchorCtr="0">
            <a:noAutofit/>
          </a:bodyPr>
          <a:lstStyle>
            <a:lvl1pPr marR="0" lvl="0" algn="ctr" rtl="0">
              <a:lnSpc>
                <a:spcPct val="90000"/>
              </a:lnSpc>
              <a:spcBef>
                <a:spcPts val="1000"/>
              </a:spcBef>
              <a:spcAft>
                <a:spcPts val="0"/>
              </a:spcAft>
              <a:buClr>
                <a:schemeClr val="dk2"/>
              </a:buClr>
              <a:buSzPts val="500"/>
              <a:buFont typeface="Arial"/>
              <a:buChar char="•"/>
              <a:defRPr sz="5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331312640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41"/>
                                        </p:tgtEl>
                                        <p:attrNameLst>
                                          <p:attrName>style.visibility</p:attrName>
                                        </p:attrNameLst>
                                      </p:cBhvr>
                                      <p:to>
                                        <p:strVal val="visible"/>
                                      </p:to>
                                    </p:set>
                                    <p:animEffect transition="in" filter="fade">
                                      <p:cBhvr>
                                        <p:cTn id="7" dur="750"/>
                                        <p:tgtEl>
                                          <p:spTgt spid="541"/>
                                        </p:tgtEl>
                                      </p:cBhvr>
                                    </p:animEffect>
                                  </p:childTnLst>
                                </p:cTn>
                              </p:par>
                              <p:par>
                                <p:cTn id="8" presetID="10" presetClass="entr" presetSubtype="0" fill="hold" nodeType="withEffect">
                                  <p:stCondLst>
                                    <p:cond delay="700"/>
                                  </p:stCondLst>
                                  <p:childTnLst>
                                    <p:set>
                                      <p:cBhvr>
                                        <p:cTn id="9" dur="1" fill="hold">
                                          <p:stCondLst>
                                            <p:cond delay="0"/>
                                          </p:stCondLst>
                                        </p:cTn>
                                        <p:tgtEl>
                                          <p:spTgt spid="540"/>
                                        </p:tgtEl>
                                        <p:attrNameLst>
                                          <p:attrName>style.visibility</p:attrName>
                                        </p:attrNameLst>
                                      </p:cBhvr>
                                      <p:to>
                                        <p:strVal val="visible"/>
                                      </p:to>
                                    </p:set>
                                    <p:animEffect transition="in" filter="fade">
                                      <p:cBhvr>
                                        <p:cTn id="10" dur="600"/>
                                        <p:tgtEl>
                                          <p:spTgt spid="540"/>
                                        </p:tgtEl>
                                      </p:cBhvr>
                                    </p:animEffect>
                                  </p:childTnLst>
                                </p:cTn>
                              </p:par>
                              <p:par>
                                <p:cTn id="11" presetID="2" presetClass="entr" presetSubtype="4" fill="hold" nodeType="withEffect">
                                  <p:stCondLst>
                                    <p:cond delay="700"/>
                                  </p:stCondLst>
                                  <p:childTnLst>
                                    <p:set>
                                      <p:cBhvr>
                                        <p:cTn id="12" dur="1" fill="hold">
                                          <p:stCondLst>
                                            <p:cond delay="0"/>
                                          </p:stCondLst>
                                        </p:cTn>
                                        <p:tgtEl>
                                          <p:spTgt spid="544"/>
                                        </p:tgtEl>
                                        <p:attrNameLst>
                                          <p:attrName>style.visibility</p:attrName>
                                        </p:attrNameLst>
                                      </p:cBhvr>
                                      <p:to>
                                        <p:strVal val="visible"/>
                                      </p:to>
                                    </p:set>
                                    <p:anim calcmode="lin" valueType="num">
                                      <p:cBhvr additive="base">
                                        <p:cTn id="13" dur="750"/>
                                        <p:tgtEl>
                                          <p:spTgt spid="544"/>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900"/>
                                  </p:stCondLst>
                                  <p:childTnLst>
                                    <p:set>
                                      <p:cBhvr>
                                        <p:cTn id="15" dur="1" fill="hold">
                                          <p:stCondLst>
                                            <p:cond delay="0"/>
                                          </p:stCondLst>
                                        </p:cTn>
                                        <p:tgtEl>
                                          <p:spTgt spid="542"/>
                                        </p:tgtEl>
                                        <p:attrNameLst>
                                          <p:attrName>style.visibility</p:attrName>
                                        </p:attrNameLst>
                                      </p:cBhvr>
                                      <p:to>
                                        <p:strVal val="visible"/>
                                      </p:to>
                                    </p:set>
                                    <p:anim calcmode="lin" valueType="num">
                                      <p:cBhvr additive="base">
                                        <p:cTn id="16" dur="750"/>
                                        <p:tgtEl>
                                          <p:spTgt spid="542"/>
                                        </p:tgtEl>
                                        <p:attrNameLst>
                                          <p:attrName>ppt_y</p:attrName>
                                        </p:attrNameLst>
                                      </p:cBhvr>
                                      <p:tavLst>
                                        <p:tav tm="0">
                                          <p:val>
                                            <p:strVal val="#ppt_y+1"/>
                                          </p:val>
                                        </p:tav>
                                        <p:tav tm="100000">
                                          <p:val>
                                            <p:strVal val="#ppt_y"/>
                                          </p:val>
                                        </p:tav>
                                      </p:tavLst>
                                    </p:anim>
                                  </p:childTnLst>
                                </p:cTn>
                              </p:par>
                              <p:par>
                                <p:cTn id="17" presetID="2" presetClass="entr" presetSubtype="4" fill="hold" nodeType="withEffect">
                                  <p:stCondLst>
                                    <p:cond delay="1200"/>
                                  </p:stCondLst>
                                  <p:childTnLst>
                                    <p:set>
                                      <p:cBhvr>
                                        <p:cTn id="18" dur="1" fill="hold">
                                          <p:stCondLst>
                                            <p:cond delay="0"/>
                                          </p:stCondLst>
                                        </p:cTn>
                                        <p:tgtEl>
                                          <p:spTgt spid="543"/>
                                        </p:tgtEl>
                                        <p:attrNameLst>
                                          <p:attrName>style.visibility</p:attrName>
                                        </p:attrNameLst>
                                      </p:cBhvr>
                                      <p:to>
                                        <p:strVal val="visible"/>
                                      </p:to>
                                    </p:set>
                                    <p:anim calcmode="lin" valueType="num">
                                      <p:cBhvr additive="base">
                                        <p:cTn id="19" dur="750"/>
                                        <p:tgtEl>
                                          <p:spTgt spid="543"/>
                                        </p:tgtEl>
                                        <p:attrNameLst>
                                          <p:attrName>ppt_y</p:attrName>
                                        </p:attrNameLst>
                                      </p:cBhvr>
                                      <p:tavLst>
                                        <p:tav tm="0">
                                          <p:val>
                                            <p:strVal val="#ppt_y+1"/>
                                          </p:val>
                                        </p:tav>
                                        <p:tav tm="100000">
                                          <p:val>
                                            <p:strVal val="#ppt_y"/>
                                          </p:val>
                                        </p:tav>
                                      </p:tavLst>
                                    </p:anim>
                                  </p:childTnLst>
                                </p:cTn>
                              </p:par>
                              <p:par>
                                <p:cTn id="20" presetID="2" presetClass="entr" presetSubtype="4" fill="hold" nodeType="withEffect">
                                  <p:stCondLst>
                                    <p:cond delay="1500"/>
                                  </p:stCondLst>
                                  <p:childTnLst>
                                    <p:set>
                                      <p:cBhvr>
                                        <p:cTn id="21" dur="1" fill="hold">
                                          <p:stCondLst>
                                            <p:cond delay="0"/>
                                          </p:stCondLst>
                                        </p:cTn>
                                        <p:tgtEl>
                                          <p:spTgt spid="546"/>
                                        </p:tgtEl>
                                        <p:attrNameLst>
                                          <p:attrName>style.visibility</p:attrName>
                                        </p:attrNameLst>
                                      </p:cBhvr>
                                      <p:to>
                                        <p:strVal val="visible"/>
                                      </p:to>
                                    </p:set>
                                    <p:anim calcmode="lin" valueType="num">
                                      <p:cBhvr additive="base">
                                        <p:cTn id="22" dur="750"/>
                                        <p:tgtEl>
                                          <p:spTgt spid="546"/>
                                        </p:tgtEl>
                                        <p:attrNameLst>
                                          <p:attrName>ppt_y</p:attrName>
                                        </p:attrNameLst>
                                      </p:cBhvr>
                                      <p:tavLst>
                                        <p:tav tm="0">
                                          <p:val>
                                            <p:strVal val="#ppt_y+1"/>
                                          </p:val>
                                        </p:tav>
                                        <p:tav tm="100000">
                                          <p:val>
                                            <p:strVal val="#ppt_y"/>
                                          </p:val>
                                        </p:tav>
                                      </p:tavLst>
                                    </p:anim>
                                  </p:childTnLst>
                                </p:cTn>
                              </p:par>
                              <p:par>
                                <p:cTn id="23" presetID="2" presetClass="entr" presetSubtype="4" fill="hold" nodeType="withEffect">
                                  <p:stCondLst>
                                    <p:cond delay="1800"/>
                                  </p:stCondLst>
                                  <p:childTnLst>
                                    <p:set>
                                      <p:cBhvr>
                                        <p:cTn id="24" dur="1" fill="hold">
                                          <p:stCondLst>
                                            <p:cond delay="0"/>
                                          </p:stCondLst>
                                        </p:cTn>
                                        <p:tgtEl>
                                          <p:spTgt spid="545"/>
                                        </p:tgtEl>
                                        <p:attrNameLst>
                                          <p:attrName>style.visibility</p:attrName>
                                        </p:attrNameLst>
                                      </p:cBhvr>
                                      <p:to>
                                        <p:strVal val="visible"/>
                                      </p:to>
                                    </p:set>
                                    <p:anim calcmode="lin" valueType="num">
                                      <p:cBhvr additive="base">
                                        <p:cTn id="25" dur="750"/>
                                        <p:tgtEl>
                                          <p:spTgt spid="5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52_Custom Layout">
  <p:cSld name="52_Custom Layout">
    <p:spTree>
      <p:nvGrpSpPr>
        <p:cNvPr id="1" name="Shape 547"/>
        <p:cNvGrpSpPr/>
        <p:nvPr/>
      </p:nvGrpSpPr>
      <p:grpSpPr>
        <a:xfrm>
          <a:off x="0" y="0"/>
          <a:ext cx="0" cy="0"/>
          <a:chOff x="0" y="0"/>
          <a:chExt cx="0" cy="0"/>
        </a:xfrm>
      </p:grpSpPr>
      <p:sp>
        <p:nvSpPr>
          <p:cNvPr id="548" name="Google Shape;548;p108"/>
          <p:cNvSpPr>
            <a:spLocks noGrp="1"/>
          </p:cNvSpPr>
          <p:nvPr>
            <p:ph type="pic" idx="2"/>
          </p:nvPr>
        </p:nvSpPr>
        <p:spPr>
          <a:xfrm>
            <a:off x="6477000" y="0"/>
            <a:ext cx="5715000" cy="3429000"/>
          </a:xfrm>
          <a:prstGeom prst="rect">
            <a:avLst/>
          </a:prstGeom>
          <a:gradFill>
            <a:gsLst>
              <a:gs pos="0">
                <a:srgbClr val="FF8A62">
                  <a:alpha val="40000"/>
                </a:srgbClr>
              </a:gs>
              <a:gs pos="100000">
                <a:srgbClr val="F7A588">
                  <a:alpha val="40000"/>
                </a:srgbClr>
              </a:gs>
            </a:gsLst>
            <a:lin ang="2700000" scaled="0"/>
          </a:gradFill>
          <a:ln>
            <a:noFill/>
          </a:ln>
        </p:spPr>
        <p:txBody>
          <a:bodyPr spcFirstLastPara="1" wrap="square" lIns="0" tIns="0" rIns="0" bIns="0" anchor="ctr" anchorCtr="1">
            <a:noAutofit/>
          </a:bodyPr>
          <a:lstStyle>
            <a:lvl1pPr marR="0" lvl="0" algn="l" rtl="0">
              <a:lnSpc>
                <a:spcPct val="90000"/>
              </a:lnSpc>
              <a:spcBef>
                <a:spcPts val="100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49" name="Google Shape;549;p108"/>
          <p:cNvSpPr txBox="1">
            <a:spLocks noGrp="1"/>
          </p:cNvSpPr>
          <p:nvPr>
            <p:ph type="ctrTitle"/>
          </p:nvPr>
        </p:nvSpPr>
        <p:spPr>
          <a:xfrm>
            <a:off x="1600200" y="1600199"/>
            <a:ext cx="4867275" cy="100965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Arial"/>
              <a:buNone/>
              <a:defRPr sz="3200"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0" name="Google Shape;550;p108"/>
          <p:cNvSpPr/>
          <p:nvPr/>
        </p:nvSpPr>
        <p:spPr>
          <a:xfrm>
            <a:off x="1600200" y="931069"/>
            <a:ext cx="909638" cy="242888"/>
          </a:xfrm>
          <a:prstGeom prst="roundRect">
            <a:avLst>
              <a:gd name="adj" fmla="val 10785"/>
            </a:avLst>
          </a:prstGeom>
          <a:solidFill>
            <a:schemeClr val="accent1"/>
          </a:solidFill>
          <a:ln>
            <a:noFill/>
          </a:ln>
          <a:effectLst>
            <a:outerShdw blurRad="190500" dist="88900" dir="5400000" algn="t" rotWithShape="0">
              <a:schemeClr val="accent1">
                <a:alpha val="29803"/>
              </a:schemeClr>
            </a:outerShdw>
          </a:effectLst>
        </p:spPr>
        <p:txBody>
          <a:bodyPr spcFirstLastPara="1" wrap="square" lIns="0" tIns="45700" rIns="0" bIns="45700" anchor="ctr" anchorCtr="0">
            <a:noAutofit/>
          </a:bodyPr>
          <a:lstStyle/>
          <a:p>
            <a:pPr marL="0" marR="0" lvl="0" indent="0" algn="ctr" rtl="0">
              <a:spcBef>
                <a:spcPts val="0"/>
              </a:spcBef>
              <a:spcAft>
                <a:spcPts val="0"/>
              </a:spcAft>
              <a:buNone/>
            </a:pPr>
            <a:r>
              <a:rPr lang="en-US" sz="800" b="1">
                <a:solidFill>
                  <a:schemeClr val="lt1"/>
                </a:solidFill>
                <a:latin typeface="Arial"/>
                <a:ea typeface="Arial"/>
                <a:cs typeface="Arial"/>
                <a:sym typeface="Arial"/>
              </a:rPr>
              <a:t>PITCH DECK</a:t>
            </a:r>
            <a:endParaRPr/>
          </a:p>
        </p:txBody>
      </p:sp>
    </p:spTree>
    <p:extLst>
      <p:ext uri="{BB962C8B-B14F-4D97-AF65-F5344CB8AC3E}">
        <p14:creationId xmlns:p14="http://schemas.microsoft.com/office/powerpoint/2010/main" val="3514590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50"/>
                                        </p:tgtEl>
                                        <p:attrNameLst>
                                          <p:attrName>style.visibility</p:attrName>
                                        </p:attrNameLst>
                                      </p:cBhvr>
                                      <p:to>
                                        <p:strVal val="visible"/>
                                      </p:to>
                                    </p:set>
                                    <p:animEffect transition="in" filter="fade">
                                      <p:cBhvr>
                                        <p:cTn id="7" dur="750"/>
                                        <p:tgtEl>
                                          <p:spTgt spid="550"/>
                                        </p:tgtEl>
                                      </p:cBhvr>
                                    </p:animEffect>
                                  </p:childTnLst>
                                </p:cTn>
                              </p:par>
                              <p:par>
                                <p:cTn id="8" presetID="10" presetClass="entr" presetSubtype="0" fill="hold" nodeType="withEffect">
                                  <p:stCondLst>
                                    <p:cond delay="400"/>
                                  </p:stCondLst>
                                  <p:childTnLst>
                                    <p:set>
                                      <p:cBhvr>
                                        <p:cTn id="9" dur="1" fill="hold">
                                          <p:stCondLst>
                                            <p:cond delay="0"/>
                                          </p:stCondLst>
                                        </p:cTn>
                                        <p:tgtEl>
                                          <p:spTgt spid="549"/>
                                        </p:tgtEl>
                                        <p:attrNameLst>
                                          <p:attrName>style.visibility</p:attrName>
                                        </p:attrNameLst>
                                      </p:cBhvr>
                                      <p:to>
                                        <p:strVal val="visible"/>
                                      </p:to>
                                    </p:set>
                                    <p:animEffect transition="in" filter="fade">
                                      <p:cBhvr>
                                        <p:cTn id="10" dur="750"/>
                                        <p:tgtEl>
                                          <p:spTgt spid="5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59_Custom Layout">
  <p:cSld name="59_Custom Layout">
    <p:spTree>
      <p:nvGrpSpPr>
        <p:cNvPr id="1" name="Shape 551"/>
        <p:cNvGrpSpPr/>
        <p:nvPr/>
      </p:nvGrpSpPr>
      <p:grpSpPr>
        <a:xfrm>
          <a:off x="0" y="0"/>
          <a:ext cx="0" cy="0"/>
          <a:chOff x="0" y="0"/>
          <a:chExt cx="0" cy="0"/>
        </a:xfrm>
      </p:grpSpPr>
      <p:pic>
        <p:nvPicPr>
          <p:cNvPr id="552" name="Google Shape;552;p109"/>
          <p:cNvPicPr preferRelativeResize="0"/>
          <p:nvPr/>
        </p:nvPicPr>
        <p:blipFill rotWithShape="1">
          <a:blip r:embed="rId2">
            <a:alphaModFix/>
          </a:blip>
          <a:srcRect/>
          <a:stretch/>
        </p:blipFill>
        <p:spPr>
          <a:xfrm>
            <a:off x="6656352" y="1014413"/>
            <a:ext cx="6792453" cy="5124450"/>
          </a:xfrm>
          <a:prstGeom prst="rect">
            <a:avLst/>
          </a:prstGeom>
          <a:noFill/>
          <a:ln>
            <a:noFill/>
          </a:ln>
        </p:spPr>
      </p:pic>
      <p:sp>
        <p:nvSpPr>
          <p:cNvPr id="553" name="Google Shape;553;p109"/>
          <p:cNvSpPr>
            <a:spLocks noGrp="1"/>
          </p:cNvSpPr>
          <p:nvPr>
            <p:ph type="pic" idx="2"/>
          </p:nvPr>
        </p:nvSpPr>
        <p:spPr>
          <a:xfrm>
            <a:off x="6810374" y="1162050"/>
            <a:ext cx="6486525" cy="3667125"/>
          </a:xfrm>
          <a:prstGeom prst="rect">
            <a:avLst/>
          </a:prstGeom>
          <a:solidFill>
            <a:schemeClr val="accent1"/>
          </a:solidFill>
          <a:ln>
            <a:noFill/>
          </a:ln>
        </p:spPr>
        <p:txBody>
          <a:bodyPr spcFirstLastPara="1" wrap="square" lIns="91425" tIns="45700" rIns="91425" bIns="45700" anchor="ctr" anchorCtr="1">
            <a:noAutofit/>
          </a:bodyPr>
          <a:lstStyle>
            <a:lvl1pPr marR="0" lvl="0" algn="ctr" rtl="0">
              <a:lnSpc>
                <a:spcPct val="100000"/>
              </a:lnSpc>
              <a:spcBef>
                <a:spcPts val="100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54" name="Google Shape;554;p109"/>
          <p:cNvSpPr txBox="1">
            <a:spLocks noGrp="1"/>
          </p:cNvSpPr>
          <p:nvPr>
            <p:ph type="ctrTitle"/>
          </p:nvPr>
        </p:nvSpPr>
        <p:spPr>
          <a:xfrm>
            <a:off x="1600199" y="1618672"/>
            <a:ext cx="4867275" cy="100965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Arial"/>
              <a:buNone/>
              <a:defRPr sz="3200"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5" name="Google Shape;555;p109"/>
          <p:cNvSpPr/>
          <p:nvPr/>
        </p:nvSpPr>
        <p:spPr>
          <a:xfrm>
            <a:off x="1600199" y="931069"/>
            <a:ext cx="1228725" cy="242888"/>
          </a:xfrm>
          <a:prstGeom prst="roundRect">
            <a:avLst>
              <a:gd name="adj" fmla="val 10785"/>
            </a:avLst>
          </a:prstGeom>
          <a:solidFill>
            <a:schemeClr val="accent1"/>
          </a:solidFill>
          <a:ln>
            <a:noFill/>
          </a:ln>
          <a:effectLst>
            <a:outerShdw blurRad="190500" dist="88900" dir="5400000" algn="t" rotWithShape="0">
              <a:schemeClr val="accent1">
                <a:alpha val="29803"/>
              </a:schemeClr>
            </a:outerShdw>
          </a:effectLst>
        </p:spPr>
        <p:txBody>
          <a:bodyPr spcFirstLastPara="1" wrap="square" lIns="0" tIns="45700" rIns="0" bIns="45700" anchor="ctr" anchorCtr="0">
            <a:noAutofit/>
          </a:bodyPr>
          <a:lstStyle/>
          <a:p>
            <a:pPr marL="0" marR="0" lvl="0" indent="0" algn="ctr" rtl="0">
              <a:spcBef>
                <a:spcPts val="0"/>
              </a:spcBef>
              <a:spcAft>
                <a:spcPts val="0"/>
              </a:spcAft>
              <a:buNone/>
            </a:pPr>
            <a:r>
              <a:rPr lang="en-US" sz="800" b="1">
                <a:solidFill>
                  <a:schemeClr val="lt1"/>
                </a:solidFill>
                <a:latin typeface="Arial"/>
                <a:ea typeface="Arial"/>
                <a:cs typeface="Arial"/>
                <a:sym typeface="Arial"/>
              </a:rPr>
              <a:t>DEVICE MOCKUP</a:t>
            </a:r>
            <a:endParaRPr/>
          </a:p>
        </p:txBody>
      </p:sp>
      <p:sp>
        <p:nvSpPr>
          <p:cNvPr id="556" name="Google Shape;556;p109"/>
          <p:cNvSpPr txBox="1">
            <a:spLocks noGrp="1"/>
          </p:cNvSpPr>
          <p:nvPr>
            <p:ph type="sldNum" idx="12"/>
          </p:nvPr>
        </p:nvSpPr>
        <p:spPr>
          <a:xfrm>
            <a:off x="146446" y="6339904"/>
            <a:ext cx="38100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sz="1400" b="1">
                <a:solidFill>
                  <a:srgbClr val="FFFFFF"/>
                </a:solidFill>
                <a:latin typeface="Arial"/>
                <a:ea typeface="Arial"/>
                <a:cs typeface="Arial"/>
                <a:sym typeface="Arial"/>
              </a:defRPr>
            </a:lvl1pPr>
            <a:lvl2pPr marL="0" lvl="1" indent="0" algn="ctr">
              <a:spcBef>
                <a:spcPts val="0"/>
              </a:spcBef>
              <a:buNone/>
              <a:defRPr sz="1400" b="1">
                <a:solidFill>
                  <a:srgbClr val="FFFFFF"/>
                </a:solidFill>
                <a:latin typeface="Arial"/>
                <a:ea typeface="Arial"/>
                <a:cs typeface="Arial"/>
                <a:sym typeface="Arial"/>
              </a:defRPr>
            </a:lvl2pPr>
            <a:lvl3pPr marL="0" lvl="2" indent="0" algn="ctr">
              <a:spcBef>
                <a:spcPts val="0"/>
              </a:spcBef>
              <a:buNone/>
              <a:defRPr sz="1400" b="1">
                <a:solidFill>
                  <a:srgbClr val="FFFFFF"/>
                </a:solidFill>
                <a:latin typeface="Arial"/>
                <a:ea typeface="Arial"/>
                <a:cs typeface="Arial"/>
                <a:sym typeface="Arial"/>
              </a:defRPr>
            </a:lvl3pPr>
            <a:lvl4pPr marL="0" lvl="3" indent="0" algn="ctr">
              <a:spcBef>
                <a:spcPts val="0"/>
              </a:spcBef>
              <a:buNone/>
              <a:defRPr sz="1400" b="1">
                <a:solidFill>
                  <a:srgbClr val="FFFFFF"/>
                </a:solidFill>
                <a:latin typeface="Arial"/>
                <a:ea typeface="Arial"/>
                <a:cs typeface="Arial"/>
                <a:sym typeface="Arial"/>
              </a:defRPr>
            </a:lvl4pPr>
            <a:lvl5pPr marL="0" lvl="4" indent="0" algn="ctr">
              <a:spcBef>
                <a:spcPts val="0"/>
              </a:spcBef>
              <a:buNone/>
              <a:defRPr sz="1400" b="1">
                <a:solidFill>
                  <a:srgbClr val="FFFFFF"/>
                </a:solidFill>
                <a:latin typeface="Arial"/>
                <a:ea typeface="Arial"/>
                <a:cs typeface="Arial"/>
                <a:sym typeface="Arial"/>
              </a:defRPr>
            </a:lvl5pPr>
            <a:lvl6pPr marL="0" lvl="5" indent="0" algn="ctr">
              <a:spcBef>
                <a:spcPts val="0"/>
              </a:spcBef>
              <a:buNone/>
              <a:defRPr sz="1400" b="1">
                <a:solidFill>
                  <a:srgbClr val="FFFFFF"/>
                </a:solidFill>
                <a:latin typeface="Arial"/>
                <a:ea typeface="Arial"/>
                <a:cs typeface="Arial"/>
                <a:sym typeface="Arial"/>
              </a:defRPr>
            </a:lvl6pPr>
            <a:lvl7pPr marL="0" lvl="6" indent="0" algn="ctr">
              <a:spcBef>
                <a:spcPts val="0"/>
              </a:spcBef>
              <a:buNone/>
              <a:defRPr sz="1400" b="1">
                <a:solidFill>
                  <a:srgbClr val="FFFFFF"/>
                </a:solidFill>
                <a:latin typeface="Arial"/>
                <a:ea typeface="Arial"/>
                <a:cs typeface="Arial"/>
                <a:sym typeface="Arial"/>
              </a:defRPr>
            </a:lvl7pPr>
            <a:lvl8pPr marL="0" lvl="7" indent="0" algn="ctr">
              <a:spcBef>
                <a:spcPts val="0"/>
              </a:spcBef>
              <a:buNone/>
              <a:defRPr sz="1400" b="1">
                <a:solidFill>
                  <a:srgbClr val="FFFFFF"/>
                </a:solidFill>
                <a:latin typeface="Arial"/>
                <a:ea typeface="Arial"/>
                <a:cs typeface="Arial"/>
                <a:sym typeface="Arial"/>
              </a:defRPr>
            </a:lvl8pPr>
            <a:lvl9pPr marL="0" lvl="8" indent="0" algn="ctr">
              <a:spcBef>
                <a:spcPts val="0"/>
              </a:spcBef>
              <a:buNone/>
              <a:defRPr sz="1400" b="1">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15644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55"/>
                                        </p:tgtEl>
                                        <p:attrNameLst>
                                          <p:attrName>style.visibility</p:attrName>
                                        </p:attrNameLst>
                                      </p:cBhvr>
                                      <p:to>
                                        <p:strVal val="visible"/>
                                      </p:to>
                                    </p:set>
                                    <p:animEffect transition="in" filter="fade">
                                      <p:cBhvr>
                                        <p:cTn id="7" dur="750"/>
                                        <p:tgtEl>
                                          <p:spTgt spid="555"/>
                                        </p:tgtEl>
                                      </p:cBhvr>
                                    </p:animEffect>
                                  </p:childTnLst>
                                </p:cTn>
                              </p:par>
                              <p:par>
                                <p:cTn id="8" presetID="10" presetClass="entr" presetSubtype="0" fill="hold" nodeType="withEffect">
                                  <p:stCondLst>
                                    <p:cond delay="400"/>
                                  </p:stCondLst>
                                  <p:childTnLst>
                                    <p:set>
                                      <p:cBhvr>
                                        <p:cTn id="9" dur="1" fill="hold">
                                          <p:stCondLst>
                                            <p:cond delay="0"/>
                                          </p:stCondLst>
                                        </p:cTn>
                                        <p:tgtEl>
                                          <p:spTgt spid="554"/>
                                        </p:tgtEl>
                                        <p:attrNameLst>
                                          <p:attrName>style.visibility</p:attrName>
                                        </p:attrNameLst>
                                      </p:cBhvr>
                                      <p:to>
                                        <p:strVal val="visible"/>
                                      </p:to>
                                    </p:set>
                                    <p:animEffect transition="in" filter="fade">
                                      <p:cBhvr>
                                        <p:cTn id="10" dur="750"/>
                                        <p:tgtEl>
                                          <p:spTgt spid="554"/>
                                        </p:tgtEl>
                                      </p:cBhvr>
                                    </p:animEffect>
                                  </p:childTnLst>
                                </p:cTn>
                              </p:par>
                              <p:par>
                                <p:cTn id="11" presetID="10" presetClass="entr" presetSubtype="0" fill="hold" nodeType="withEffect">
                                  <p:stCondLst>
                                    <p:cond delay="800"/>
                                  </p:stCondLst>
                                  <p:childTnLst>
                                    <p:set>
                                      <p:cBhvr>
                                        <p:cTn id="12" dur="1" fill="hold">
                                          <p:stCondLst>
                                            <p:cond delay="0"/>
                                          </p:stCondLst>
                                        </p:cTn>
                                        <p:tgtEl>
                                          <p:spTgt spid="552"/>
                                        </p:tgtEl>
                                        <p:attrNameLst>
                                          <p:attrName>style.visibility</p:attrName>
                                        </p:attrNameLst>
                                      </p:cBhvr>
                                      <p:to>
                                        <p:strVal val="visible"/>
                                      </p:to>
                                    </p:set>
                                    <p:animEffect transition="in" filter="fade">
                                      <p:cBhvr>
                                        <p:cTn id="13" dur="500"/>
                                        <p:tgtEl>
                                          <p:spTgt spid="552"/>
                                        </p:tgtEl>
                                      </p:cBhvr>
                                    </p:animEffect>
                                  </p:childTnLst>
                                </p:cTn>
                              </p:par>
                              <p:par>
                                <p:cTn id="14" presetID="10" presetClass="entr" presetSubtype="0" fill="hold" nodeType="withEffect">
                                  <p:stCondLst>
                                    <p:cond delay="500"/>
                                  </p:stCondLst>
                                  <p:childTnLst>
                                    <p:set>
                                      <p:cBhvr>
                                        <p:cTn id="15" dur="1" fill="hold">
                                          <p:stCondLst>
                                            <p:cond delay="0"/>
                                          </p:stCondLst>
                                        </p:cTn>
                                        <p:tgtEl>
                                          <p:spTgt spid="553"/>
                                        </p:tgtEl>
                                        <p:attrNameLst>
                                          <p:attrName>style.visibility</p:attrName>
                                        </p:attrNameLst>
                                      </p:cBhvr>
                                      <p:to>
                                        <p:strVal val="visible"/>
                                      </p:to>
                                    </p:set>
                                    <p:animEffect transition="in" filter="fade">
                                      <p:cBhvr>
                                        <p:cTn id="16" dur="750"/>
                                        <p:tgtEl>
                                          <p:spTgt spid="5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24_Title Slide">
  <p:cSld name="24_Title Slide">
    <p:spTree>
      <p:nvGrpSpPr>
        <p:cNvPr id="1" name="Shape 16"/>
        <p:cNvGrpSpPr/>
        <p:nvPr/>
      </p:nvGrpSpPr>
      <p:grpSpPr>
        <a:xfrm>
          <a:off x="0" y="0"/>
          <a:ext cx="0" cy="0"/>
          <a:chOff x="0" y="0"/>
          <a:chExt cx="0" cy="0"/>
        </a:xfrm>
      </p:grpSpPr>
      <p:sp>
        <p:nvSpPr>
          <p:cNvPr id="17" name="Google Shape;17;p2"/>
          <p:cNvSpPr txBox="1">
            <a:spLocks noGrp="1"/>
          </p:cNvSpPr>
          <p:nvPr>
            <p:ph type="sldNum" idx="12"/>
          </p:nvPr>
        </p:nvSpPr>
        <p:spPr>
          <a:xfrm>
            <a:off x="146446" y="6339904"/>
            <a:ext cx="38100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sz="1400" b="1">
                <a:solidFill>
                  <a:srgbClr val="FFFFFF"/>
                </a:solidFill>
                <a:latin typeface="Arial"/>
                <a:ea typeface="Arial"/>
                <a:cs typeface="Arial"/>
                <a:sym typeface="Arial"/>
              </a:defRPr>
            </a:lvl1pPr>
            <a:lvl2pPr marL="0" lvl="1" indent="0" algn="ctr">
              <a:spcBef>
                <a:spcPts val="0"/>
              </a:spcBef>
              <a:buNone/>
              <a:defRPr sz="1400" b="1">
                <a:solidFill>
                  <a:srgbClr val="FFFFFF"/>
                </a:solidFill>
                <a:latin typeface="Arial"/>
                <a:ea typeface="Arial"/>
                <a:cs typeface="Arial"/>
                <a:sym typeface="Arial"/>
              </a:defRPr>
            </a:lvl2pPr>
            <a:lvl3pPr marL="0" lvl="2" indent="0" algn="ctr">
              <a:spcBef>
                <a:spcPts val="0"/>
              </a:spcBef>
              <a:buNone/>
              <a:defRPr sz="1400" b="1">
                <a:solidFill>
                  <a:srgbClr val="FFFFFF"/>
                </a:solidFill>
                <a:latin typeface="Arial"/>
                <a:ea typeface="Arial"/>
                <a:cs typeface="Arial"/>
                <a:sym typeface="Arial"/>
              </a:defRPr>
            </a:lvl3pPr>
            <a:lvl4pPr marL="0" lvl="3" indent="0" algn="ctr">
              <a:spcBef>
                <a:spcPts val="0"/>
              </a:spcBef>
              <a:buNone/>
              <a:defRPr sz="1400" b="1">
                <a:solidFill>
                  <a:srgbClr val="FFFFFF"/>
                </a:solidFill>
                <a:latin typeface="Arial"/>
                <a:ea typeface="Arial"/>
                <a:cs typeface="Arial"/>
                <a:sym typeface="Arial"/>
              </a:defRPr>
            </a:lvl4pPr>
            <a:lvl5pPr marL="0" lvl="4" indent="0" algn="ctr">
              <a:spcBef>
                <a:spcPts val="0"/>
              </a:spcBef>
              <a:buNone/>
              <a:defRPr sz="1400" b="1">
                <a:solidFill>
                  <a:srgbClr val="FFFFFF"/>
                </a:solidFill>
                <a:latin typeface="Arial"/>
                <a:ea typeface="Arial"/>
                <a:cs typeface="Arial"/>
                <a:sym typeface="Arial"/>
              </a:defRPr>
            </a:lvl5pPr>
            <a:lvl6pPr marL="0" lvl="5" indent="0" algn="ctr">
              <a:spcBef>
                <a:spcPts val="0"/>
              </a:spcBef>
              <a:buNone/>
              <a:defRPr sz="1400" b="1">
                <a:solidFill>
                  <a:srgbClr val="FFFFFF"/>
                </a:solidFill>
                <a:latin typeface="Arial"/>
                <a:ea typeface="Arial"/>
                <a:cs typeface="Arial"/>
                <a:sym typeface="Arial"/>
              </a:defRPr>
            </a:lvl6pPr>
            <a:lvl7pPr marL="0" lvl="6" indent="0" algn="ctr">
              <a:spcBef>
                <a:spcPts val="0"/>
              </a:spcBef>
              <a:buNone/>
              <a:defRPr sz="1400" b="1">
                <a:solidFill>
                  <a:srgbClr val="FFFFFF"/>
                </a:solidFill>
                <a:latin typeface="Arial"/>
                <a:ea typeface="Arial"/>
                <a:cs typeface="Arial"/>
                <a:sym typeface="Arial"/>
              </a:defRPr>
            </a:lvl7pPr>
            <a:lvl8pPr marL="0" lvl="7" indent="0" algn="ctr">
              <a:spcBef>
                <a:spcPts val="0"/>
              </a:spcBef>
              <a:buNone/>
              <a:defRPr sz="1400" b="1">
                <a:solidFill>
                  <a:srgbClr val="FFFFFF"/>
                </a:solidFill>
                <a:latin typeface="Arial"/>
                <a:ea typeface="Arial"/>
                <a:cs typeface="Arial"/>
                <a:sym typeface="Arial"/>
              </a:defRPr>
            </a:lvl8pPr>
            <a:lvl9pPr marL="0" lvl="8" indent="0" algn="ctr">
              <a:spcBef>
                <a:spcPts val="0"/>
              </a:spcBef>
              <a:buNone/>
              <a:defRPr sz="1400" b="1">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18" name="Google Shape;18;p2"/>
          <p:cNvSpPr/>
          <p:nvPr/>
        </p:nvSpPr>
        <p:spPr>
          <a:xfrm>
            <a:off x="0" y="0"/>
            <a:ext cx="1695450" cy="6858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9" name="Google Shape;19;p2"/>
          <p:cNvSpPr txBox="1">
            <a:spLocks noGrp="1"/>
          </p:cNvSpPr>
          <p:nvPr>
            <p:ph type="ctrTitle"/>
          </p:nvPr>
        </p:nvSpPr>
        <p:spPr>
          <a:xfrm>
            <a:off x="3662362" y="2466974"/>
            <a:ext cx="4867275" cy="1924052"/>
          </a:xfrm>
          <a:prstGeom prst="rect">
            <a:avLst/>
          </a:prstGeom>
          <a:noFill/>
          <a:ln>
            <a:noFill/>
          </a:ln>
        </p:spPr>
        <p:txBody>
          <a:bodyPr spcFirstLastPara="1" wrap="square" lIns="0" tIns="0" rIns="0" bIns="0" anchor="ctr" anchorCtr="0">
            <a:normAutofit/>
          </a:bodyPr>
          <a:lstStyle>
            <a:lvl1pPr lvl="0" algn="ctr">
              <a:lnSpc>
                <a:spcPct val="90000"/>
              </a:lnSpc>
              <a:spcBef>
                <a:spcPts val="0"/>
              </a:spcBef>
              <a:spcAft>
                <a:spcPts val="0"/>
              </a:spcAft>
              <a:buClr>
                <a:schemeClr val="dk1"/>
              </a:buClr>
              <a:buSzPts val="4800"/>
              <a:buFont typeface="Arial"/>
              <a:buNone/>
              <a:defRPr sz="4800"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249374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7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62_Custom Layout">
  <p:cSld name="62_Custom Layout">
    <p:spTree>
      <p:nvGrpSpPr>
        <p:cNvPr id="1" name="Shape 557"/>
        <p:cNvGrpSpPr/>
        <p:nvPr/>
      </p:nvGrpSpPr>
      <p:grpSpPr>
        <a:xfrm>
          <a:off x="0" y="0"/>
          <a:ext cx="0" cy="0"/>
          <a:chOff x="0" y="0"/>
          <a:chExt cx="0" cy="0"/>
        </a:xfrm>
      </p:grpSpPr>
      <p:sp>
        <p:nvSpPr>
          <p:cNvPr id="558" name="Google Shape;558;p110"/>
          <p:cNvSpPr>
            <a:spLocks noGrp="1"/>
          </p:cNvSpPr>
          <p:nvPr>
            <p:ph type="pic" idx="2"/>
          </p:nvPr>
        </p:nvSpPr>
        <p:spPr>
          <a:xfrm>
            <a:off x="6361757" y="2718208"/>
            <a:ext cx="4180269" cy="2615793"/>
          </a:xfrm>
          <a:prstGeom prst="roundRect">
            <a:avLst>
              <a:gd name="adj" fmla="val 0"/>
            </a:avLst>
          </a:prstGeom>
          <a:gradFill>
            <a:gsLst>
              <a:gs pos="0">
                <a:srgbClr val="FC926E">
                  <a:alpha val="20000"/>
                </a:srgbClr>
              </a:gs>
              <a:gs pos="100000">
                <a:srgbClr val="FF8A62">
                  <a:alpha val="20000"/>
                </a:srgbClr>
              </a:gs>
            </a:gsLst>
            <a:lin ang="5400000" scaled="0"/>
          </a:gra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59" name="Google Shape;559;p110"/>
          <p:cNvSpPr txBox="1">
            <a:spLocks noGrp="1"/>
          </p:cNvSpPr>
          <p:nvPr>
            <p:ph type="ctrTitle"/>
          </p:nvPr>
        </p:nvSpPr>
        <p:spPr>
          <a:xfrm>
            <a:off x="1600200" y="1600199"/>
            <a:ext cx="4867275" cy="100965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Arial"/>
              <a:buNone/>
              <a:defRPr sz="3200"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0" name="Google Shape;560;p110"/>
          <p:cNvSpPr/>
          <p:nvPr/>
        </p:nvSpPr>
        <p:spPr>
          <a:xfrm>
            <a:off x="1600199" y="931069"/>
            <a:ext cx="1228725" cy="242888"/>
          </a:xfrm>
          <a:prstGeom prst="roundRect">
            <a:avLst>
              <a:gd name="adj" fmla="val 10785"/>
            </a:avLst>
          </a:prstGeom>
          <a:solidFill>
            <a:schemeClr val="accent1"/>
          </a:solidFill>
          <a:ln>
            <a:noFill/>
          </a:ln>
          <a:effectLst>
            <a:outerShdw blurRad="190500" dist="88900" dir="5400000" algn="t" rotWithShape="0">
              <a:schemeClr val="accent1">
                <a:alpha val="29803"/>
              </a:schemeClr>
            </a:outerShdw>
          </a:effectLst>
        </p:spPr>
        <p:txBody>
          <a:bodyPr spcFirstLastPara="1" wrap="square" lIns="0" tIns="45700" rIns="0" bIns="45700" anchor="ctr" anchorCtr="0">
            <a:noAutofit/>
          </a:bodyPr>
          <a:lstStyle/>
          <a:p>
            <a:pPr marL="0" marR="0" lvl="0" indent="0" algn="ctr" rtl="0">
              <a:spcBef>
                <a:spcPts val="0"/>
              </a:spcBef>
              <a:spcAft>
                <a:spcPts val="0"/>
              </a:spcAft>
              <a:buNone/>
            </a:pPr>
            <a:r>
              <a:rPr lang="en-US" sz="800" b="1">
                <a:solidFill>
                  <a:schemeClr val="lt1"/>
                </a:solidFill>
                <a:latin typeface="Arial"/>
                <a:ea typeface="Arial"/>
                <a:cs typeface="Arial"/>
                <a:sym typeface="Arial"/>
              </a:rPr>
              <a:t>DEVICE MOCKUP</a:t>
            </a:r>
            <a:endParaRPr/>
          </a:p>
        </p:txBody>
      </p:sp>
      <p:sp>
        <p:nvSpPr>
          <p:cNvPr id="561" name="Google Shape;561;p110"/>
          <p:cNvSpPr txBox="1">
            <a:spLocks noGrp="1"/>
          </p:cNvSpPr>
          <p:nvPr>
            <p:ph type="sldNum" idx="12"/>
          </p:nvPr>
        </p:nvSpPr>
        <p:spPr>
          <a:xfrm>
            <a:off x="146446" y="6339904"/>
            <a:ext cx="38100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sz="1400" b="1">
                <a:solidFill>
                  <a:srgbClr val="FFFFFF"/>
                </a:solidFill>
                <a:latin typeface="Arial"/>
                <a:ea typeface="Arial"/>
                <a:cs typeface="Arial"/>
                <a:sym typeface="Arial"/>
              </a:defRPr>
            </a:lvl1pPr>
            <a:lvl2pPr marL="0" lvl="1" indent="0" algn="ctr">
              <a:spcBef>
                <a:spcPts val="0"/>
              </a:spcBef>
              <a:buNone/>
              <a:defRPr sz="1400" b="1">
                <a:solidFill>
                  <a:srgbClr val="FFFFFF"/>
                </a:solidFill>
                <a:latin typeface="Arial"/>
                <a:ea typeface="Arial"/>
                <a:cs typeface="Arial"/>
                <a:sym typeface="Arial"/>
              </a:defRPr>
            </a:lvl2pPr>
            <a:lvl3pPr marL="0" lvl="2" indent="0" algn="ctr">
              <a:spcBef>
                <a:spcPts val="0"/>
              </a:spcBef>
              <a:buNone/>
              <a:defRPr sz="1400" b="1">
                <a:solidFill>
                  <a:srgbClr val="FFFFFF"/>
                </a:solidFill>
                <a:latin typeface="Arial"/>
                <a:ea typeface="Arial"/>
                <a:cs typeface="Arial"/>
                <a:sym typeface="Arial"/>
              </a:defRPr>
            </a:lvl3pPr>
            <a:lvl4pPr marL="0" lvl="3" indent="0" algn="ctr">
              <a:spcBef>
                <a:spcPts val="0"/>
              </a:spcBef>
              <a:buNone/>
              <a:defRPr sz="1400" b="1">
                <a:solidFill>
                  <a:srgbClr val="FFFFFF"/>
                </a:solidFill>
                <a:latin typeface="Arial"/>
                <a:ea typeface="Arial"/>
                <a:cs typeface="Arial"/>
                <a:sym typeface="Arial"/>
              </a:defRPr>
            </a:lvl4pPr>
            <a:lvl5pPr marL="0" lvl="4" indent="0" algn="ctr">
              <a:spcBef>
                <a:spcPts val="0"/>
              </a:spcBef>
              <a:buNone/>
              <a:defRPr sz="1400" b="1">
                <a:solidFill>
                  <a:srgbClr val="FFFFFF"/>
                </a:solidFill>
                <a:latin typeface="Arial"/>
                <a:ea typeface="Arial"/>
                <a:cs typeface="Arial"/>
                <a:sym typeface="Arial"/>
              </a:defRPr>
            </a:lvl5pPr>
            <a:lvl6pPr marL="0" lvl="5" indent="0" algn="ctr">
              <a:spcBef>
                <a:spcPts val="0"/>
              </a:spcBef>
              <a:buNone/>
              <a:defRPr sz="1400" b="1">
                <a:solidFill>
                  <a:srgbClr val="FFFFFF"/>
                </a:solidFill>
                <a:latin typeface="Arial"/>
                <a:ea typeface="Arial"/>
                <a:cs typeface="Arial"/>
                <a:sym typeface="Arial"/>
              </a:defRPr>
            </a:lvl6pPr>
            <a:lvl7pPr marL="0" lvl="6" indent="0" algn="ctr">
              <a:spcBef>
                <a:spcPts val="0"/>
              </a:spcBef>
              <a:buNone/>
              <a:defRPr sz="1400" b="1">
                <a:solidFill>
                  <a:srgbClr val="FFFFFF"/>
                </a:solidFill>
                <a:latin typeface="Arial"/>
                <a:ea typeface="Arial"/>
                <a:cs typeface="Arial"/>
                <a:sym typeface="Arial"/>
              </a:defRPr>
            </a:lvl7pPr>
            <a:lvl8pPr marL="0" lvl="7" indent="0" algn="ctr">
              <a:spcBef>
                <a:spcPts val="0"/>
              </a:spcBef>
              <a:buNone/>
              <a:defRPr sz="1400" b="1">
                <a:solidFill>
                  <a:srgbClr val="FFFFFF"/>
                </a:solidFill>
                <a:latin typeface="Arial"/>
                <a:ea typeface="Arial"/>
                <a:cs typeface="Arial"/>
                <a:sym typeface="Arial"/>
              </a:defRPr>
            </a:lvl8pPr>
            <a:lvl9pPr marL="0" lvl="8" indent="0" algn="ctr">
              <a:spcBef>
                <a:spcPts val="0"/>
              </a:spcBef>
              <a:buNone/>
              <a:defRPr sz="1400" b="1">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12294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60"/>
                                        </p:tgtEl>
                                        <p:attrNameLst>
                                          <p:attrName>style.visibility</p:attrName>
                                        </p:attrNameLst>
                                      </p:cBhvr>
                                      <p:to>
                                        <p:strVal val="visible"/>
                                      </p:to>
                                    </p:set>
                                    <p:animEffect transition="in" filter="fade">
                                      <p:cBhvr>
                                        <p:cTn id="7" dur="750"/>
                                        <p:tgtEl>
                                          <p:spTgt spid="560"/>
                                        </p:tgtEl>
                                      </p:cBhvr>
                                    </p:animEffect>
                                  </p:childTnLst>
                                </p:cTn>
                              </p:par>
                              <p:par>
                                <p:cTn id="8" presetID="10" presetClass="entr" presetSubtype="0" fill="hold" nodeType="withEffect">
                                  <p:stCondLst>
                                    <p:cond delay="500"/>
                                  </p:stCondLst>
                                  <p:childTnLst>
                                    <p:set>
                                      <p:cBhvr>
                                        <p:cTn id="9" dur="1" fill="hold">
                                          <p:stCondLst>
                                            <p:cond delay="0"/>
                                          </p:stCondLst>
                                        </p:cTn>
                                        <p:tgtEl>
                                          <p:spTgt spid="558"/>
                                        </p:tgtEl>
                                        <p:attrNameLst>
                                          <p:attrName>style.visibility</p:attrName>
                                        </p:attrNameLst>
                                      </p:cBhvr>
                                      <p:to>
                                        <p:strVal val="visible"/>
                                      </p:to>
                                    </p:set>
                                    <p:animEffect transition="in" filter="fade">
                                      <p:cBhvr>
                                        <p:cTn id="10" dur="500"/>
                                        <p:tgtEl>
                                          <p:spTgt spid="558"/>
                                        </p:tgtEl>
                                      </p:cBhvr>
                                    </p:animEffect>
                                  </p:childTnLst>
                                </p:cTn>
                              </p:par>
                              <p:par>
                                <p:cTn id="11" presetID="10" presetClass="entr" presetSubtype="0" fill="hold" nodeType="withEffect">
                                  <p:stCondLst>
                                    <p:cond delay="400"/>
                                  </p:stCondLst>
                                  <p:childTnLst>
                                    <p:set>
                                      <p:cBhvr>
                                        <p:cTn id="12" dur="1" fill="hold">
                                          <p:stCondLst>
                                            <p:cond delay="0"/>
                                          </p:stCondLst>
                                        </p:cTn>
                                        <p:tgtEl>
                                          <p:spTgt spid="559"/>
                                        </p:tgtEl>
                                        <p:attrNameLst>
                                          <p:attrName>style.visibility</p:attrName>
                                        </p:attrNameLst>
                                      </p:cBhvr>
                                      <p:to>
                                        <p:strVal val="visible"/>
                                      </p:to>
                                    </p:set>
                                    <p:animEffect transition="in" filter="fade">
                                      <p:cBhvr>
                                        <p:cTn id="13" dur="750"/>
                                        <p:tgtEl>
                                          <p:spTgt spid="5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12_Title Slide">
  <p:cSld name="12_Title Slide">
    <p:spTree>
      <p:nvGrpSpPr>
        <p:cNvPr id="1" name="Shape 562"/>
        <p:cNvGrpSpPr/>
        <p:nvPr/>
      </p:nvGrpSpPr>
      <p:grpSpPr>
        <a:xfrm>
          <a:off x="0" y="0"/>
          <a:ext cx="0" cy="0"/>
          <a:chOff x="0" y="0"/>
          <a:chExt cx="0" cy="0"/>
        </a:xfrm>
      </p:grpSpPr>
      <p:sp>
        <p:nvSpPr>
          <p:cNvPr id="563" name="Google Shape;563;p111"/>
          <p:cNvSpPr txBox="1">
            <a:spLocks noGrp="1"/>
          </p:cNvSpPr>
          <p:nvPr>
            <p:ph type="sldNum" idx="12"/>
          </p:nvPr>
        </p:nvSpPr>
        <p:spPr>
          <a:xfrm>
            <a:off x="146446" y="6339904"/>
            <a:ext cx="38100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sz="1400" b="1">
                <a:solidFill>
                  <a:srgbClr val="FFFFFF"/>
                </a:solidFill>
                <a:latin typeface="Arial"/>
                <a:ea typeface="Arial"/>
                <a:cs typeface="Arial"/>
                <a:sym typeface="Arial"/>
              </a:defRPr>
            </a:lvl1pPr>
            <a:lvl2pPr marL="0" lvl="1" indent="0" algn="ctr">
              <a:spcBef>
                <a:spcPts val="0"/>
              </a:spcBef>
              <a:buNone/>
              <a:defRPr sz="1400" b="1">
                <a:solidFill>
                  <a:srgbClr val="FFFFFF"/>
                </a:solidFill>
                <a:latin typeface="Arial"/>
                <a:ea typeface="Arial"/>
                <a:cs typeface="Arial"/>
                <a:sym typeface="Arial"/>
              </a:defRPr>
            </a:lvl2pPr>
            <a:lvl3pPr marL="0" lvl="2" indent="0" algn="ctr">
              <a:spcBef>
                <a:spcPts val="0"/>
              </a:spcBef>
              <a:buNone/>
              <a:defRPr sz="1400" b="1">
                <a:solidFill>
                  <a:srgbClr val="FFFFFF"/>
                </a:solidFill>
                <a:latin typeface="Arial"/>
                <a:ea typeface="Arial"/>
                <a:cs typeface="Arial"/>
                <a:sym typeface="Arial"/>
              </a:defRPr>
            </a:lvl3pPr>
            <a:lvl4pPr marL="0" lvl="3" indent="0" algn="ctr">
              <a:spcBef>
                <a:spcPts val="0"/>
              </a:spcBef>
              <a:buNone/>
              <a:defRPr sz="1400" b="1">
                <a:solidFill>
                  <a:srgbClr val="FFFFFF"/>
                </a:solidFill>
                <a:latin typeface="Arial"/>
                <a:ea typeface="Arial"/>
                <a:cs typeface="Arial"/>
                <a:sym typeface="Arial"/>
              </a:defRPr>
            </a:lvl4pPr>
            <a:lvl5pPr marL="0" lvl="4" indent="0" algn="ctr">
              <a:spcBef>
                <a:spcPts val="0"/>
              </a:spcBef>
              <a:buNone/>
              <a:defRPr sz="1400" b="1">
                <a:solidFill>
                  <a:srgbClr val="FFFFFF"/>
                </a:solidFill>
                <a:latin typeface="Arial"/>
                <a:ea typeface="Arial"/>
                <a:cs typeface="Arial"/>
                <a:sym typeface="Arial"/>
              </a:defRPr>
            </a:lvl5pPr>
            <a:lvl6pPr marL="0" lvl="5" indent="0" algn="ctr">
              <a:spcBef>
                <a:spcPts val="0"/>
              </a:spcBef>
              <a:buNone/>
              <a:defRPr sz="1400" b="1">
                <a:solidFill>
                  <a:srgbClr val="FFFFFF"/>
                </a:solidFill>
                <a:latin typeface="Arial"/>
                <a:ea typeface="Arial"/>
                <a:cs typeface="Arial"/>
                <a:sym typeface="Arial"/>
              </a:defRPr>
            </a:lvl6pPr>
            <a:lvl7pPr marL="0" lvl="6" indent="0" algn="ctr">
              <a:spcBef>
                <a:spcPts val="0"/>
              </a:spcBef>
              <a:buNone/>
              <a:defRPr sz="1400" b="1">
                <a:solidFill>
                  <a:srgbClr val="FFFFFF"/>
                </a:solidFill>
                <a:latin typeface="Arial"/>
                <a:ea typeface="Arial"/>
                <a:cs typeface="Arial"/>
                <a:sym typeface="Arial"/>
              </a:defRPr>
            </a:lvl7pPr>
            <a:lvl8pPr marL="0" lvl="7" indent="0" algn="ctr">
              <a:spcBef>
                <a:spcPts val="0"/>
              </a:spcBef>
              <a:buNone/>
              <a:defRPr sz="1400" b="1">
                <a:solidFill>
                  <a:srgbClr val="FFFFFF"/>
                </a:solidFill>
                <a:latin typeface="Arial"/>
                <a:ea typeface="Arial"/>
                <a:cs typeface="Arial"/>
                <a:sym typeface="Arial"/>
              </a:defRPr>
            </a:lvl8pPr>
            <a:lvl9pPr marL="0" lvl="8" indent="0" algn="ctr">
              <a:spcBef>
                <a:spcPts val="0"/>
              </a:spcBef>
              <a:buNone/>
              <a:defRPr sz="1400" b="1">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564" name="Google Shape;564;p111"/>
          <p:cNvSpPr txBox="1">
            <a:spLocks noGrp="1"/>
          </p:cNvSpPr>
          <p:nvPr>
            <p:ph type="ctrTitle"/>
          </p:nvPr>
        </p:nvSpPr>
        <p:spPr>
          <a:xfrm>
            <a:off x="1627413" y="857249"/>
            <a:ext cx="8937174" cy="1009651"/>
          </a:xfrm>
          <a:prstGeom prst="rect">
            <a:avLst/>
          </a:prstGeom>
          <a:noFill/>
          <a:ln>
            <a:noFill/>
          </a:ln>
        </p:spPr>
        <p:txBody>
          <a:bodyPr spcFirstLastPara="1" wrap="square" lIns="0" tIns="0" rIns="0" bIns="0" anchor="t" anchorCtr="0">
            <a:normAutofit/>
          </a:bodyPr>
          <a:lstStyle>
            <a:lvl1pPr lvl="0" algn="ctr">
              <a:lnSpc>
                <a:spcPct val="90000"/>
              </a:lnSpc>
              <a:spcBef>
                <a:spcPts val="0"/>
              </a:spcBef>
              <a:spcAft>
                <a:spcPts val="0"/>
              </a:spcAft>
              <a:buClr>
                <a:schemeClr val="dk1"/>
              </a:buClr>
              <a:buSzPts val="3200"/>
              <a:buFont typeface="Arial"/>
              <a:buNone/>
              <a:defRPr sz="3200"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5" name="Google Shape;565;p111"/>
          <p:cNvSpPr>
            <a:spLocks noGrp="1"/>
          </p:cNvSpPr>
          <p:nvPr>
            <p:ph type="pic" idx="2"/>
          </p:nvPr>
        </p:nvSpPr>
        <p:spPr>
          <a:xfrm>
            <a:off x="5340894" y="2025320"/>
            <a:ext cx="1835422" cy="3965906"/>
          </a:xfrm>
          <a:prstGeom prst="roundRect">
            <a:avLst>
              <a:gd name="adj" fmla="val 8654"/>
            </a:avLst>
          </a:prstGeom>
          <a:gradFill>
            <a:gsLst>
              <a:gs pos="0">
                <a:srgbClr val="FC926E">
                  <a:alpha val="20000"/>
                </a:srgbClr>
              </a:gs>
              <a:gs pos="100000">
                <a:srgbClr val="FF8A62">
                  <a:alpha val="20000"/>
                </a:srgbClr>
              </a:gs>
            </a:gsLst>
            <a:lin ang="5400000" scaled="0"/>
          </a:gra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3442976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64"/>
                                        </p:tgtEl>
                                        <p:attrNameLst>
                                          <p:attrName>style.visibility</p:attrName>
                                        </p:attrNameLst>
                                      </p:cBhvr>
                                      <p:to>
                                        <p:strVal val="visible"/>
                                      </p:to>
                                    </p:set>
                                    <p:animEffect transition="in" filter="fade">
                                      <p:cBhvr>
                                        <p:cTn id="7" dur="500"/>
                                        <p:tgtEl>
                                          <p:spTgt spid="564"/>
                                        </p:tgtEl>
                                      </p:cBhvr>
                                    </p:animEffect>
                                  </p:childTnLst>
                                </p:cTn>
                              </p:par>
                              <p:par>
                                <p:cTn id="8" presetID="10" presetClass="entr" presetSubtype="0" fill="hold" nodeType="withEffect">
                                  <p:stCondLst>
                                    <p:cond delay="200"/>
                                  </p:stCondLst>
                                  <p:childTnLst>
                                    <p:set>
                                      <p:cBhvr>
                                        <p:cTn id="9" dur="1" fill="hold">
                                          <p:stCondLst>
                                            <p:cond delay="0"/>
                                          </p:stCondLst>
                                        </p:cTn>
                                        <p:tgtEl>
                                          <p:spTgt spid="565"/>
                                        </p:tgtEl>
                                        <p:attrNameLst>
                                          <p:attrName>style.visibility</p:attrName>
                                        </p:attrNameLst>
                                      </p:cBhvr>
                                      <p:to>
                                        <p:strVal val="visible"/>
                                      </p:to>
                                    </p:set>
                                    <p:animEffect transition="in" filter="fade">
                                      <p:cBhvr>
                                        <p:cTn id="10" dur="500"/>
                                        <p:tgtEl>
                                          <p:spTgt spid="5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13_Title Slide">
  <p:cSld name="13_Title Slide">
    <p:spTree>
      <p:nvGrpSpPr>
        <p:cNvPr id="1" name="Shape 566"/>
        <p:cNvGrpSpPr/>
        <p:nvPr/>
      </p:nvGrpSpPr>
      <p:grpSpPr>
        <a:xfrm>
          <a:off x="0" y="0"/>
          <a:ext cx="0" cy="0"/>
          <a:chOff x="0" y="0"/>
          <a:chExt cx="0" cy="0"/>
        </a:xfrm>
      </p:grpSpPr>
      <p:sp>
        <p:nvSpPr>
          <p:cNvPr id="567" name="Google Shape;567;p112"/>
          <p:cNvSpPr/>
          <p:nvPr/>
        </p:nvSpPr>
        <p:spPr>
          <a:xfrm>
            <a:off x="6592660" y="1394591"/>
            <a:ext cx="4094390" cy="4094390"/>
          </a:xfrm>
          <a:prstGeom prst="ellipse">
            <a:avLst/>
          </a:prstGeom>
          <a:solidFill>
            <a:schemeClr val="accent1"/>
          </a:solidFill>
          <a:ln>
            <a:noFill/>
          </a:ln>
          <a:effectLst>
            <a:outerShdw blurRad="254000" dist="127000" dir="5400000" algn="ctr" rotWithShape="0">
              <a:schemeClr val="accent1">
                <a:alpha val="24705"/>
              </a:scheme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68" name="Google Shape;568;p112"/>
          <p:cNvSpPr txBox="1">
            <a:spLocks noGrp="1"/>
          </p:cNvSpPr>
          <p:nvPr>
            <p:ph type="sldNum" idx="12"/>
          </p:nvPr>
        </p:nvSpPr>
        <p:spPr>
          <a:xfrm>
            <a:off x="146446" y="6339904"/>
            <a:ext cx="38100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sz="1400" b="1">
                <a:solidFill>
                  <a:srgbClr val="FFFFFF"/>
                </a:solidFill>
                <a:latin typeface="Arial"/>
                <a:ea typeface="Arial"/>
                <a:cs typeface="Arial"/>
                <a:sym typeface="Arial"/>
              </a:defRPr>
            </a:lvl1pPr>
            <a:lvl2pPr marL="0" lvl="1" indent="0" algn="ctr">
              <a:spcBef>
                <a:spcPts val="0"/>
              </a:spcBef>
              <a:buNone/>
              <a:defRPr sz="1400" b="1">
                <a:solidFill>
                  <a:srgbClr val="FFFFFF"/>
                </a:solidFill>
                <a:latin typeface="Arial"/>
                <a:ea typeface="Arial"/>
                <a:cs typeface="Arial"/>
                <a:sym typeface="Arial"/>
              </a:defRPr>
            </a:lvl2pPr>
            <a:lvl3pPr marL="0" lvl="2" indent="0" algn="ctr">
              <a:spcBef>
                <a:spcPts val="0"/>
              </a:spcBef>
              <a:buNone/>
              <a:defRPr sz="1400" b="1">
                <a:solidFill>
                  <a:srgbClr val="FFFFFF"/>
                </a:solidFill>
                <a:latin typeface="Arial"/>
                <a:ea typeface="Arial"/>
                <a:cs typeface="Arial"/>
                <a:sym typeface="Arial"/>
              </a:defRPr>
            </a:lvl3pPr>
            <a:lvl4pPr marL="0" lvl="3" indent="0" algn="ctr">
              <a:spcBef>
                <a:spcPts val="0"/>
              </a:spcBef>
              <a:buNone/>
              <a:defRPr sz="1400" b="1">
                <a:solidFill>
                  <a:srgbClr val="FFFFFF"/>
                </a:solidFill>
                <a:latin typeface="Arial"/>
                <a:ea typeface="Arial"/>
                <a:cs typeface="Arial"/>
                <a:sym typeface="Arial"/>
              </a:defRPr>
            </a:lvl4pPr>
            <a:lvl5pPr marL="0" lvl="4" indent="0" algn="ctr">
              <a:spcBef>
                <a:spcPts val="0"/>
              </a:spcBef>
              <a:buNone/>
              <a:defRPr sz="1400" b="1">
                <a:solidFill>
                  <a:srgbClr val="FFFFFF"/>
                </a:solidFill>
                <a:latin typeface="Arial"/>
                <a:ea typeface="Arial"/>
                <a:cs typeface="Arial"/>
                <a:sym typeface="Arial"/>
              </a:defRPr>
            </a:lvl5pPr>
            <a:lvl6pPr marL="0" lvl="5" indent="0" algn="ctr">
              <a:spcBef>
                <a:spcPts val="0"/>
              </a:spcBef>
              <a:buNone/>
              <a:defRPr sz="1400" b="1">
                <a:solidFill>
                  <a:srgbClr val="FFFFFF"/>
                </a:solidFill>
                <a:latin typeface="Arial"/>
                <a:ea typeface="Arial"/>
                <a:cs typeface="Arial"/>
                <a:sym typeface="Arial"/>
              </a:defRPr>
            </a:lvl6pPr>
            <a:lvl7pPr marL="0" lvl="6" indent="0" algn="ctr">
              <a:spcBef>
                <a:spcPts val="0"/>
              </a:spcBef>
              <a:buNone/>
              <a:defRPr sz="1400" b="1">
                <a:solidFill>
                  <a:srgbClr val="FFFFFF"/>
                </a:solidFill>
                <a:latin typeface="Arial"/>
                <a:ea typeface="Arial"/>
                <a:cs typeface="Arial"/>
                <a:sym typeface="Arial"/>
              </a:defRPr>
            </a:lvl7pPr>
            <a:lvl8pPr marL="0" lvl="7" indent="0" algn="ctr">
              <a:spcBef>
                <a:spcPts val="0"/>
              </a:spcBef>
              <a:buNone/>
              <a:defRPr sz="1400" b="1">
                <a:solidFill>
                  <a:srgbClr val="FFFFFF"/>
                </a:solidFill>
                <a:latin typeface="Arial"/>
                <a:ea typeface="Arial"/>
                <a:cs typeface="Arial"/>
                <a:sym typeface="Arial"/>
              </a:defRPr>
            </a:lvl8pPr>
            <a:lvl9pPr marL="0" lvl="8" indent="0" algn="ctr">
              <a:spcBef>
                <a:spcPts val="0"/>
              </a:spcBef>
              <a:buNone/>
              <a:defRPr sz="1400" b="1">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569" name="Google Shape;569;p112"/>
          <p:cNvSpPr txBox="1">
            <a:spLocks noGrp="1"/>
          </p:cNvSpPr>
          <p:nvPr>
            <p:ph type="ctrTitle"/>
          </p:nvPr>
        </p:nvSpPr>
        <p:spPr>
          <a:xfrm>
            <a:off x="1600200" y="1600199"/>
            <a:ext cx="4867275" cy="100965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Arial"/>
              <a:buNone/>
              <a:defRPr sz="3200"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0" name="Google Shape;570;p112"/>
          <p:cNvSpPr/>
          <p:nvPr/>
        </p:nvSpPr>
        <p:spPr>
          <a:xfrm>
            <a:off x="1600199" y="931069"/>
            <a:ext cx="1228725" cy="242888"/>
          </a:xfrm>
          <a:prstGeom prst="roundRect">
            <a:avLst>
              <a:gd name="adj" fmla="val 10785"/>
            </a:avLst>
          </a:prstGeom>
          <a:solidFill>
            <a:schemeClr val="accent1"/>
          </a:solidFill>
          <a:ln>
            <a:noFill/>
          </a:ln>
          <a:effectLst>
            <a:outerShdw blurRad="190500" dist="88900" dir="5400000" algn="t" rotWithShape="0">
              <a:schemeClr val="accent1">
                <a:alpha val="29803"/>
              </a:schemeClr>
            </a:outerShdw>
          </a:effectLst>
        </p:spPr>
        <p:txBody>
          <a:bodyPr spcFirstLastPara="1" wrap="square" lIns="0" tIns="45700" rIns="0" bIns="45700" anchor="ctr" anchorCtr="0">
            <a:noAutofit/>
          </a:bodyPr>
          <a:lstStyle/>
          <a:p>
            <a:pPr marL="0" marR="0" lvl="0" indent="0" algn="ctr" rtl="0">
              <a:spcBef>
                <a:spcPts val="0"/>
              </a:spcBef>
              <a:spcAft>
                <a:spcPts val="0"/>
              </a:spcAft>
              <a:buNone/>
            </a:pPr>
            <a:r>
              <a:rPr lang="en-US" sz="800" b="1">
                <a:solidFill>
                  <a:schemeClr val="lt1"/>
                </a:solidFill>
                <a:latin typeface="Arial"/>
                <a:ea typeface="Arial"/>
                <a:cs typeface="Arial"/>
                <a:sym typeface="Arial"/>
              </a:rPr>
              <a:t>DEVICE MOCKUP</a:t>
            </a:r>
            <a:endParaRPr/>
          </a:p>
        </p:txBody>
      </p:sp>
      <p:sp>
        <p:nvSpPr>
          <p:cNvPr id="571" name="Google Shape;571;p112"/>
          <p:cNvSpPr>
            <a:spLocks noGrp="1"/>
          </p:cNvSpPr>
          <p:nvPr>
            <p:ph type="pic" idx="2"/>
          </p:nvPr>
        </p:nvSpPr>
        <p:spPr>
          <a:xfrm>
            <a:off x="7583260" y="1145952"/>
            <a:ext cx="2113190" cy="4566096"/>
          </a:xfrm>
          <a:prstGeom prst="roundRect">
            <a:avLst>
              <a:gd name="adj" fmla="val 8654"/>
            </a:avLst>
          </a:prstGeom>
          <a:gradFill>
            <a:gsLst>
              <a:gs pos="0">
                <a:srgbClr val="FC926E">
                  <a:alpha val="20000"/>
                </a:srgbClr>
              </a:gs>
              <a:gs pos="100000">
                <a:srgbClr val="FF8A62">
                  <a:alpha val="20000"/>
                </a:srgbClr>
              </a:gs>
            </a:gsLst>
            <a:lin ang="5400000" scaled="0"/>
          </a:gra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3207178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70"/>
                                        </p:tgtEl>
                                        <p:attrNameLst>
                                          <p:attrName>style.visibility</p:attrName>
                                        </p:attrNameLst>
                                      </p:cBhvr>
                                      <p:to>
                                        <p:strVal val="visible"/>
                                      </p:to>
                                    </p:set>
                                    <p:animEffect transition="in" filter="fade">
                                      <p:cBhvr>
                                        <p:cTn id="7" dur="750"/>
                                        <p:tgtEl>
                                          <p:spTgt spid="570"/>
                                        </p:tgtEl>
                                      </p:cBhvr>
                                    </p:animEffect>
                                  </p:childTnLst>
                                </p:cTn>
                              </p:par>
                              <p:par>
                                <p:cTn id="8" presetID="10" presetClass="entr" presetSubtype="0" fill="hold" nodeType="withEffect">
                                  <p:stCondLst>
                                    <p:cond delay="800"/>
                                  </p:stCondLst>
                                  <p:childTnLst>
                                    <p:set>
                                      <p:cBhvr>
                                        <p:cTn id="9" dur="1" fill="hold">
                                          <p:stCondLst>
                                            <p:cond delay="0"/>
                                          </p:stCondLst>
                                        </p:cTn>
                                        <p:tgtEl>
                                          <p:spTgt spid="571"/>
                                        </p:tgtEl>
                                        <p:attrNameLst>
                                          <p:attrName>style.visibility</p:attrName>
                                        </p:attrNameLst>
                                      </p:cBhvr>
                                      <p:to>
                                        <p:strVal val="visible"/>
                                      </p:to>
                                    </p:set>
                                    <p:animEffect transition="in" filter="fade">
                                      <p:cBhvr>
                                        <p:cTn id="10" dur="500"/>
                                        <p:tgtEl>
                                          <p:spTgt spid="571"/>
                                        </p:tgtEl>
                                      </p:cBhvr>
                                    </p:animEffect>
                                  </p:childTnLst>
                                </p:cTn>
                              </p:par>
                              <p:par>
                                <p:cTn id="11" presetID="10" presetClass="entr" presetSubtype="0" fill="hold" nodeType="withEffect">
                                  <p:stCondLst>
                                    <p:cond delay="500"/>
                                  </p:stCondLst>
                                  <p:childTnLst>
                                    <p:set>
                                      <p:cBhvr>
                                        <p:cTn id="12" dur="1" fill="hold">
                                          <p:stCondLst>
                                            <p:cond delay="0"/>
                                          </p:stCondLst>
                                        </p:cTn>
                                        <p:tgtEl>
                                          <p:spTgt spid="569"/>
                                        </p:tgtEl>
                                        <p:attrNameLst>
                                          <p:attrName>style.visibility</p:attrName>
                                        </p:attrNameLst>
                                      </p:cBhvr>
                                      <p:to>
                                        <p:strVal val="visible"/>
                                      </p:to>
                                    </p:set>
                                    <p:animEffect transition="in" filter="fade">
                                      <p:cBhvr>
                                        <p:cTn id="13" dur="500"/>
                                        <p:tgtEl>
                                          <p:spTgt spid="5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14_Title Slide">
  <p:cSld name="14_Title Slide">
    <p:spTree>
      <p:nvGrpSpPr>
        <p:cNvPr id="1" name="Shape 572"/>
        <p:cNvGrpSpPr/>
        <p:nvPr/>
      </p:nvGrpSpPr>
      <p:grpSpPr>
        <a:xfrm>
          <a:off x="0" y="0"/>
          <a:ext cx="0" cy="0"/>
          <a:chOff x="0" y="0"/>
          <a:chExt cx="0" cy="0"/>
        </a:xfrm>
      </p:grpSpPr>
      <p:sp>
        <p:nvSpPr>
          <p:cNvPr id="573" name="Google Shape;573;p113"/>
          <p:cNvSpPr txBox="1">
            <a:spLocks noGrp="1"/>
          </p:cNvSpPr>
          <p:nvPr>
            <p:ph type="sldNum" idx="12"/>
          </p:nvPr>
        </p:nvSpPr>
        <p:spPr>
          <a:xfrm>
            <a:off x="146446" y="6339904"/>
            <a:ext cx="38100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sz="1400" b="1">
                <a:solidFill>
                  <a:srgbClr val="FFFFFF"/>
                </a:solidFill>
                <a:latin typeface="Arial"/>
                <a:ea typeface="Arial"/>
                <a:cs typeface="Arial"/>
                <a:sym typeface="Arial"/>
              </a:defRPr>
            </a:lvl1pPr>
            <a:lvl2pPr marL="0" lvl="1" indent="0" algn="ctr">
              <a:spcBef>
                <a:spcPts val="0"/>
              </a:spcBef>
              <a:buNone/>
              <a:defRPr sz="1400" b="1">
                <a:solidFill>
                  <a:srgbClr val="FFFFFF"/>
                </a:solidFill>
                <a:latin typeface="Arial"/>
                <a:ea typeface="Arial"/>
                <a:cs typeface="Arial"/>
                <a:sym typeface="Arial"/>
              </a:defRPr>
            </a:lvl2pPr>
            <a:lvl3pPr marL="0" lvl="2" indent="0" algn="ctr">
              <a:spcBef>
                <a:spcPts val="0"/>
              </a:spcBef>
              <a:buNone/>
              <a:defRPr sz="1400" b="1">
                <a:solidFill>
                  <a:srgbClr val="FFFFFF"/>
                </a:solidFill>
                <a:latin typeface="Arial"/>
                <a:ea typeface="Arial"/>
                <a:cs typeface="Arial"/>
                <a:sym typeface="Arial"/>
              </a:defRPr>
            </a:lvl3pPr>
            <a:lvl4pPr marL="0" lvl="3" indent="0" algn="ctr">
              <a:spcBef>
                <a:spcPts val="0"/>
              </a:spcBef>
              <a:buNone/>
              <a:defRPr sz="1400" b="1">
                <a:solidFill>
                  <a:srgbClr val="FFFFFF"/>
                </a:solidFill>
                <a:latin typeface="Arial"/>
                <a:ea typeface="Arial"/>
                <a:cs typeface="Arial"/>
                <a:sym typeface="Arial"/>
              </a:defRPr>
            </a:lvl4pPr>
            <a:lvl5pPr marL="0" lvl="4" indent="0" algn="ctr">
              <a:spcBef>
                <a:spcPts val="0"/>
              </a:spcBef>
              <a:buNone/>
              <a:defRPr sz="1400" b="1">
                <a:solidFill>
                  <a:srgbClr val="FFFFFF"/>
                </a:solidFill>
                <a:latin typeface="Arial"/>
                <a:ea typeface="Arial"/>
                <a:cs typeface="Arial"/>
                <a:sym typeface="Arial"/>
              </a:defRPr>
            </a:lvl5pPr>
            <a:lvl6pPr marL="0" lvl="5" indent="0" algn="ctr">
              <a:spcBef>
                <a:spcPts val="0"/>
              </a:spcBef>
              <a:buNone/>
              <a:defRPr sz="1400" b="1">
                <a:solidFill>
                  <a:srgbClr val="FFFFFF"/>
                </a:solidFill>
                <a:latin typeface="Arial"/>
                <a:ea typeface="Arial"/>
                <a:cs typeface="Arial"/>
                <a:sym typeface="Arial"/>
              </a:defRPr>
            </a:lvl6pPr>
            <a:lvl7pPr marL="0" lvl="6" indent="0" algn="ctr">
              <a:spcBef>
                <a:spcPts val="0"/>
              </a:spcBef>
              <a:buNone/>
              <a:defRPr sz="1400" b="1">
                <a:solidFill>
                  <a:srgbClr val="FFFFFF"/>
                </a:solidFill>
                <a:latin typeface="Arial"/>
                <a:ea typeface="Arial"/>
                <a:cs typeface="Arial"/>
                <a:sym typeface="Arial"/>
              </a:defRPr>
            </a:lvl7pPr>
            <a:lvl8pPr marL="0" lvl="7" indent="0" algn="ctr">
              <a:spcBef>
                <a:spcPts val="0"/>
              </a:spcBef>
              <a:buNone/>
              <a:defRPr sz="1400" b="1">
                <a:solidFill>
                  <a:srgbClr val="FFFFFF"/>
                </a:solidFill>
                <a:latin typeface="Arial"/>
                <a:ea typeface="Arial"/>
                <a:cs typeface="Arial"/>
                <a:sym typeface="Arial"/>
              </a:defRPr>
            </a:lvl8pPr>
            <a:lvl9pPr marL="0" lvl="8" indent="0" algn="ctr">
              <a:spcBef>
                <a:spcPts val="0"/>
              </a:spcBef>
              <a:buNone/>
              <a:defRPr sz="1400" b="1">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574" name="Google Shape;574;p113"/>
          <p:cNvSpPr txBox="1">
            <a:spLocks noGrp="1"/>
          </p:cNvSpPr>
          <p:nvPr>
            <p:ph type="ctrTitle"/>
          </p:nvPr>
        </p:nvSpPr>
        <p:spPr>
          <a:xfrm>
            <a:off x="1600199" y="1600199"/>
            <a:ext cx="4867275" cy="100965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Arial"/>
              <a:buNone/>
              <a:defRPr sz="3200"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5" name="Google Shape;575;p113"/>
          <p:cNvSpPr>
            <a:spLocks noGrp="1"/>
          </p:cNvSpPr>
          <p:nvPr>
            <p:ph type="pic" idx="2"/>
          </p:nvPr>
        </p:nvSpPr>
        <p:spPr>
          <a:xfrm>
            <a:off x="7412582" y="1600199"/>
            <a:ext cx="1835422" cy="3965906"/>
          </a:xfrm>
          <a:prstGeom prst="roundRect">
            <a:avLst>
              <a:gd name="adj" fmla="val 8654"/>
            </a:avLst>
          </a:prstGeom>
          <a:gradFill>
            <a:gsLst>
              <a:gs pos="0">
                <a:srgbClr val="FC926E">
                  <a:alpha val="20000"/>
                </a:srgbClr>
              </a:gs>
              <a:gs pos="100000">
                <a:srgbClr val="FF8A62">
                  <a:alpha val="20000"/>
                </a:srgbClr>
              </a:gs>
            </a:gsLst>
            <a:lin ang="5400000" scaled="0"/>
          </a:gra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76" name="Google Shape;576;p113"/>
          <p:cNvSpPr/>
          <p:nvPr/>
        </p:nvSpPr>
        <p:spPr>
          <a:xfrm>
            <a:off x="1600199" y="931069"/>
            <a:ext cx="1228725" cy="242888"/>
          </a:xfrm>
          <a:prstGeom prst="roundRect">
            <a:avLst>
              <a:gd name="adj" fmla="val 10785"/>
            </a:avLst>
          </a:prstGeom>
          <a:solidFill>
            <a:schemeClr val="accent1"/>
          </a:solidFill>
          <a:ln>
            <a:noFill/>
          </a:ln>
          <a:effectLst>
            <a:outerShdw blurRad="190500" dist="88900" dir="5400000" algn="t" rotWithShape="0">
              <a:schemeClr val="accent1">
                <a:alpha val="29803"/>
              </a:schemeClr>
            </a:outerShdw>
          </a:effectLst>
        </p:spPr>
        <p:txBody>
          <a:bodyPr spcFirstLastPara="1" wrap="square" lIns="0" tIns="45700" rIns="0" bIns="45700" anchor="ctr" anchorCtr="0">
            <a:noAutofit/>
          </a:bodyPr>
          <a:lstStyle/>
          <a:p>
            <a:pPr marL="0" marR="0" lvl="0" indent="0" algn="ctr" rtl="0">
              <a:spcBef>
                <a:spcPts val="0"/>
              </a:spcBef>
              <a:spcAft>
                <a:spcPts val="0"/>
              </a:spcAft>
              <a:buNone/>
            </a:pPr>
            <a:r>
              <a:rPr lang="en-US" sz="800" b="1">
                <a:solidFill>
                  <a:schemeClr val="lt1"/>
                </a:solidFill>
                <a:latin typeface="Arial"/>
                <a:ea typeface="Arial"/>
                <a:cs typeface="Arial"/>
                <a:sym typeface="Arial"/>
              </a:rPr>
              <a:t>DEVICE MOCKUP</a:t>
            </a:r>
            <a:endParaRPr/>
          </a:p>
        </p:txBody>
      </p:sp>
    </p:spTree>
    <p:extLst>
      <p:ext uri="{BB962C8B-B14F-4D97-AF65-F5344CB8AC3E}">
        <p14:creationId xmlns:p14="http://schemas.microsoft.com/office/powerpoint/2010/main" val="813844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76"/>
                                        </p:tgtEl>
                                        <p:attrNameLst>
                                          <p:attrName>style.visibility</p:attrName>
                                        </p:attrNameLst>
                                      </p:cBhvr>
                                      <p:to>
                                        <p:strVal val="visible"/>
                                      </p:to>
                                    </p:set>
                                    <p:animEffect transition="in" filter="fade">
                                      <p:cBhvr>
                                        <p:cTn id="7" dur="750"/>
                                        <p:tgtEl>
                                          <p:spTgt spid="576"/>
                                        </p:tgtEl>
                                      </p:cBhvr>
                                    </p:animEffect>
                                  </p:childTnLst>
                                </p:cTn>
                              </p:par>
                              <p:par>
                                <p:cTn id="8" presetID="10" presetClass="entr" presetSubtype="0" fill="hold" nodeType="withEffect">
                                  <p:stCondLst>
                                    <p:cond delay="700"/>
                                  </p:stCondLst>
                                  <p:childTnLst>
                                    <p:set>
                                      <p:cBhvr>
                                        <p:cTn id="9" dur="1" fill="hold">
                                          <p:stCondLst>
                                            <p:cond delay="0"/>
                                          </p:stCondLst>
                                        </p:cTn>
                                        <p:tgtEl>
                                          <p:spTgt spid="574"/>
                                        </p:tgtEl>
                                        <p:attrNameLst>
                                          <p:attrName>style.visibility</p:attrName>
                                        </p:attrNameLst>
                                      </p:cBhvr>
                                      <p:to>
                                        <p:strVal val="visible"/>
                                      </p:to>
                                    </p:set>
                                    <p:animEffect transition="in" filter="fade">
                                      <p:cBhvr>
                                        <p:cTn id="10" dur="500"/>
                                        <p:tgtEl>
                                          <p:spTgt spid="574"/>
                                        </p:tgtEl>
                                      </p:cBhvr>
                                    </p:animEffect>
                                  </p:childTnLst>
                                </p:cTn>
                              </p:par>
                              <p:par>
                                <p:cTn id="11" presetID="10" presetClass="entr" presetSubtype="0" fill="hold" nodeType="withEffect">
                                  <p:stCondLst>
                                    <p:cond delay="300"/>
                                  </p:stCondLst>
                                  <p:childTnLst>
                                    <p:set>
                                      <p:cBhvr>
                                        <p:cTn id="12" dur="1" fill="hold">
                                          <p:stCondLst>
                                            <p:cond delay="0"/>
                                          </p:stCondLst>
                                        </p:cTn>
                                        <p:tgtEl>
                                          <p:spTgt spid="575"/>
                                        </p:tgtEl>
                                        <p:attrNameLst>
                                          <p:attrName>style.visibility</p:attrName>
                                        </p:attrNameLst>
                                      </p:cBhvr>
                                      <p:to>
                                        <p:strVal val="visible"/>
                                      </p:to>
                                    </p:set>
                                    <p:animEffect transition="in" filter="fade">
                                      <p:cBhvr>
                                        <p:cTn id="13" dur="500"/>
                                        <p:tgtEl>
                                          <p:spTgt spid="5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15_Title Slide">
  <p:cSld name="15_Title Slide">
    <p:spTree>
      <p:nvGrpSpPr>
        <p:cNvPr id="1" name="Shape 577"/>
        <p:cNvGrpSpPr/>
        <p:nvPr/>
      </p:nvGrpSpPr>
      <p:grpSpPr>
        <a:xfrm>
          <a:off x="0" y="0"/>
          <a:ext cx="0" cy="0"/>
          <a:chOff x="0" y="0"/>
          <a:chExt cx="0" cy="0"/>
        </a:xfrm>
      </p:grpSpPr>
      <p:sp>
        <p:nvSpPr>
          <p:cNvPr id="578" name="Google Shape;578;p114"/>
          <p:cNvSpPr txBox="1">
            <a:spLocks noGrp="1"/>
          </p:cNvSpPr>
          <p:nvPr>
            <p:ph type="sldNum" idx="12"/>
          </p:nvPr>
        </p:nvSpPr>
        <p:spPr>
          <a:xfrm>
            <a:off x="146446" y="6339904"/>
            <a:ext cx="38100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sz="1400" b="1">
                <a:solidFill>
                  <a:srgbClr val="FFFFFF"/>
                </a:solidFill>
                <a:latin typeface="Arial"/>
                <a:ea typeface="Arial"/>
                <a:cs typeface="Arial"/>
                <a:sym typeface="Arial"/>
              </a:defRPr>
            </a:lvl1pPr>
            <a:lvl2pPr marL="0" lvl="1" indent="0" algn="ctr">
              <a:spcBef>
                <a:spcPts val="0"/>
              </a:spcBef>
              <a:buNone/>
              <a:defRPr sz="1400" b="1">
                <a:solidFill>
                  <a:srgbClr val="FFFFFF"/>
                </a:solidFill>
                <a:latin typeface="Arial"/>
                <a:ea typeface="Arial"/>
                <a:cs typeface="Arial"/>
                <a:sym typeface="Arial"/>
              </a:defRPr>
            </a:lvl2pPr>
            <a:lvl3pPr marL="0" lvl="2" indent="0" algn="ctr">
              <a:spcBef>
                <a:spcPts val="0"/>
              </a:spcBef>
              <a:buNone/>
              <a:defRPr sz="1400" b="1">
                <a:solidFill>
                  <a:srgbClr val="FFFFFF"/>
                </a:solidFill>
                <a:latin typeface="Arial"/>
                <a:ea typeface="Arial"/>
                <a:cs typeface="Arial"/>
                <a:sym typeface="Arial"/>
              </a:defRPr>
            </a:lvl3pPr>
            <a:lvl4pPr marL="0" lvl="3" indent="0" algn="ctr">
              <a:spcBef>
                <a:spcPts val="0"/>
              </a:spcBef>
              <a:buNone/>
              <a:defRPr sz="1400" b="1">
                <a:solidFill>
                  <a:srgbClr val="FFFFFF"/>
                </a:solidFill>
                <a:latin typeface="Arial"/>
                <a:ea typeface="Arial"/>
                <a:cs typeface="Arial"/>
                <a:sym typeface="Arial"/>
              </a:defRPr>
            </a:lvl4pPr>
            <a:lvl5pPr marL="0" lvl="4" indent="0" algn="ctr">
              <a:spcBef>
                <a:spcPts val="0"/>
              </a:spcBef>
              <a:buNone/>
              <a:defRPr sz="1400" b="1">
                <a:solidFill>
                  <a:srgbClr val="FFFFFF"/>
                </a:solidFill>
                <a:latin typeface="Arial"/>
                <a:ea typeface="Arial"/>
                <a:cs typeface="Arial"/>
                <a:sym typeface="Arial"/>
              </a:defRPr>
            </a:lvl5pPr>
            <a:lvl6pPr marL="0" lvl="5" indent="0" algn="ctr">
              <a:spcBef>
                <a:spcPts val="0"/>
              </a:spcBef>
              <a:buNone/>
              <a:defRPr sz="1400" b="1">
                <a:solidFill>
                  <a:srgbClr val="FFFFFF"/>
                </a:solidFill>
                <a:latin typeface="Arial"/>
                <a:ea typeface="Arial"/>
                <a:cs typeface="Arial"/>
                <a:sym typeface="Arial"/>
              </a:defRPr>
            </a:lvl6pPr>
            <a:lvl7pPr marL="0" lvl="6" indent="0" algn="ctr">
              <a:spcBef>
                <a:spcPts val="0"/>
              </a:spcBef>
              <a:buNone/>
              <a:defRPr sz="1400" b="1">
                <a:solidFill>
                  <a:srgbClr val="FFFFFF"/>
                </a:solidFill>
                <a:latin typeface="Arial"/>
                <a:ea typeface="Arial"/>
                <a:cs typeface="Arial"/>
                <a:sym typeface="Arial"/>
              </a:defRPr>
            </a:lvl7pPr>
            <a:lvl8pPr marL="0" lvl="7" indent="0" algn="ctr">
              <a:spcBef>
                <a:spcPts val="0"/>
              </a:spcBef>
              <a:buNone/>
              <a:defRPr sz="1400" b="1">
                <a:solidFill>
                  <a:srgbClr val="FFFFFF"/>
                </a:solidFill>
                <a:latin typeface="Arial"/>
                <a:ea typeface="Arial"/>
                <a:cs typeface="Arial"/>
                <a:sym typeface="Arial"/>
              </a:defRPr>
            </a:lvl8pPr>
            <a:lvl9pPr marL="0" lvl="8" indent="0" algn="ctr">
              <a:spcBef>
                <a:spcPts val="0"/>
              </a:spcBef>
              <a:buNone/>
              <a:defRPr sz="1400" b="1">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579" name="Google Shape;579;p114"/>
          <p:cNvSpPr txBox="1">
            <a:spLocks noGrp="1"/>
          </p:cNvSpPr>
          <p:nvPr>
            <p:ph type="ctrTitle"/>
          </p:nvPr>
        </p:nvSpPr>
        <p:spPr>
          <a:xfrm>
            <a:off x="1600200" y="1600199"/>
            <a:ext cx="4867275" cy="100965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Arial"/>
              <a:buNone/>
              <a:defRPr sz="3200"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0" name="Google Shape;580;p114"/>
          <p:cNvSpPr>
            <a:spLocks noGrp="1"/>
          </p:cNvSpPr>
          <p:nvPr>
            <p:ph type="pic" idx="2"/>
          </p:nvPr>
        </p:nvSpPr>
        <p:spPr>
          <a:xfrm>
            <a:off x="6021932" y="1600199"/>
            <a:ext cx="1835422" cy="3965906"/>
          </a:xfrm>
          <a:prstGeom prst="roundRect">
            <a:avLst>
              <a:gd name="adj" fmla="val 8654"/>
            </a:avLst>
          </a:prstGeom>
          <a:gradFill>
            <a:gsLst>
              <a:gs pos="0">
                <a:srgbClr val="FC926E">
                  <a:alpha val="20000"/>
                </a:srgbClr>
              </a:gs>
              <a:gs pos="100000">
                <a:srgbClr val="FF8A62">
                  <a:alpha val="20000"/>
                </a:srgbClr>
              </a:gs>
            </a:gsLst>
            <a:lin ang="5400000" scaled="0"/>
          </a:gra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81" name="Google Shape;581;p114"/>
          <p:cNvSpPr>
            <a:spLocks noGrp="1"/>
          </p:cNvSpPr>
          <p:nvPr>
            <p:ph type="pic" idx="3"/>
          </p:nvPr>
        </p:nvSpPr>
        <p:spPr>
          <a:xfrm>
            <a:off x="8208587" y="1838325"/>
            <a:ext cx="1615012" cy="3489654"/>
          </a:xfrm>
          <a:prstGeom prst="roundRect">
            <a:avLst>
              <a:gd name="adj" fmla="val 8654"/>
            </a:avLst>
          </a:prstGeom>
          <a:gradFill>
            <a:gsLst>
              <a:gs pos="0">
                <a:srgbClr val="FC926E">
                  <a:alpha val="20000"/>
                </a:srgbClr>
              </a:gs>
              <a:gs pos="100000">
                <a:srgbClr val="FF8A62">
                  <a:alpha val="20000"/>
                </a:srgbClr>
              </a:gs>
            </a:gsLst>
            <a:lin ang="5400000" scaled="0"/>
          </a:gradFill>
          <a:ln>
            <a:noFill/>
          </a:ln>
          <a:effectLst>
            <a:outerShdw blurRad="38100" dist="12700" dir="5400000" algn="ctr" rotWithShape="0">
              <a:srgbClr val="000000">
                <a:alpha val="14901"/>
              </a:srgbClr>
            </a:outerShdw>
          </a:effectLst>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82" name="Google Shape;582;p114"/>
          <p:cNvSpPr>
            <a:spLocks noGrp="1"/>
          </p:cNvSpPr>
          <p:nvPr>
            <p:ph type="pic" idx="4"/>
          </p:nvPr>
        </p:nvSpPr>
        <p:spPr>
          <a:xfrm>
            <a:off x="9999287" y="1838325"/>
            <a:ext cx="1615012" cy="3489654"/>
          </a:xfrm>
          <a:prstGeom prst="roundRect">
            <a:avLst>
              <a:gd name="adj" fmla="val 8654"/>
            </a:avLst>
          </a:prstGeom>
          <a:gradFill>
            <a:gsLst>
              <a:gs pos="0">
                <a:srgbClr val="FC926E">
                  <a:alpha val="20000"/>
                </a:srgbClr>
              </a:gs>
              <a:gs pos="100000">
                <a:srgbClr val="FF8A62">
                  <a:alpha val="20000"/>
                </a:srgbClr>
              </a:gs>
            </a:gsLst>
            <a:lin ang="5400000" scaled="0"/>
          </a:gradFill>
          <a:ln>
            <a:noFill/>
          </a:ln>
          <a:effectLst>
            <a:outerShdw blurRad="38100" dist="12700" dir="5400000" algn="ctr" rotWithShape="0">
              <a:srgbClr val="000000">
                <a:alpha val="14901"/>
              </a:srgbClr>
            </a:outerShdw>
          </a:effectLst>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83" name="Google Shape;583;p114"/>
          <p:cNvSpPr>
            <a:spLocks noGrp="1"/>
          </p:cNvSpPr>
          <p:nvPr>
            <p:ph type="pic" idx="5"/>
          </p:nvPr>
        </p:nvSpPr>
        <p:spPr>
          <a:xfrm>
            <a:off x="11789987" y="1838325"/>
            <a:ext cx="1615012" cy="3489654"/>
          </a:xfrm>
          <a:prstGeom prst="roundRect">
            <a:avLst>
              <a:gd name="adj" fmla="val 8654"/>
            </a:avLst>
          </a:prstGeom>
          <a:gradFill>
            <a:gsLst>
              <a:gs pos="0">
                <a:srgbClr val="FC926E">
                  <a:alpha val="20000"/>
                </a:srgbClr>
              </a:gs>
              <a:gs pos="100000">
                <a:srgbClr val="FF8A62">
                  <a:alpha val="20000"/>
                </a:srgbClr>
              </a:gs>
            </a:gsLst>
            <a:lin ang="5400000" scaled="0"/>
          </a:gradFill>
          <a:ln>
            <a:noFill/>
          </a:ln>
          <a:effectLst>
            <a:outerShdw blurRad="38100" dist="12700" dir="5400000" algn="ctr" rotWithShape="0">
              <a:srgbClr val="000000">
                <a:alpha val="14901"/>
              </a:srgbClr>
            </a:outerShdw>
          </a:effectLst>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84" name="Google Shape;584;p114"/>
          <p:cNvSpPr/>
          <p:nvPr/>
        </p:nvSpPr>
        <p:spPr>
          <a:xfrm>
            <a:off x="1600199" y="931069"/>
            <a:ext cx="1228725" cy="242888"/>
          </a:xfrm>
          <a:prstGeom prst="roundRect">
            <a:avLst>
              <a:gd name="adj" fmla="val 10785"/>
            </a:avLst>
          </a:prstGeom>
          <a:solidFill>
            <a:schemeClr val="accent1"/>
          </a:solidFill>
          <a:ln>
            <a:noFill/>
          </a:ln>
          <a:effectLst>
            <a:outerShdw blurRad="190500" dist="88900" dir="5400000" algn="t" rotWithShape="0">
              <a:schemeClr val="accent1">
                <a:alpha val="29803"/>
              </a:schemeClr>
            </a:outerShdw>
          </a:effectLst>
        </p:spPr>
        <p:txBody>
          <a:bodyPr spcFirstLastPara="1" wrap="square" lIns="0" tIns="45700" rIns="0" bIns="45700" anchor="ctr" anchorCtr="0">
            <a:noAutofit/>
          </a:bodyPr>
          <a:lstStyle/>
          <a:p>
            <a:pPr marL="0" marR="0" lvl="0" indent="0" algn="ctr" rtl="0">
              <a:spcBef>
                <a:spcPts val="0"/>
              </a:spcBef>
              <a:spcAft>
                <a:spcPts val="0"/>
              </a:spcAft>
              <a:buNone/>
            </a:pPr>
            <a:r>
              <a:rPr lang="en-US" sz="800" b="1">
                <a:solidFill>
                  <a:schemeClr val="lt1"/>
                </a:solidFill>
                <a:latin typeface="Arial"/>
                <a:ea typeface="Arial"/>
                <a:cs typeface="Arial"/>
                <a:sym typeface="Arial"/>
              </a:rPr>
              <a:t>DEVICE MOCKUP</a:t>
            </a:r>
            <a:endParaRPr/>
          </a:p>
        </p:txBody>
      </p:sp>
    </p:spTree>
    <p:extLst>
      <p:ext uri="{BB962C8B-B14F-4D97-AF65-F5344CB8AC3E}">
        <p14:creationId xmlns:p14="http://schemas.microsoft.com/office/powerpoint/2010/main" val="3008367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84"/>
                                        </p:tgtEl>
                                        <p:attrNameLst>
                                          <p:attrName>style.visibility</p:attrName>
                                        </p:attrNameLst>
                                      </p:cBhvr>
                                      <p:to>
                                        <p:strVal val="visible"/>
                                      </p:to>
                                    </p:set>
                                    <p:animEffect transition="in" filter="fade">
                                      <p:cBhvr>
                                        <p:cTn id="7" dur="750"/>
                                        <p:tgtEl>
                                          <p:spTgt spid="584"/>
                                        </p:tgtEl>
                                      </p:cBhvr>
                                    </p:animEffect>
                                  </p:childTnLst>
                                </p:cTn>
                              </p:par>
                              <p:par>
                                <p:cTn id="8" presetID="10" presetClass="entr" presetSubtype="0" fill="hold" nodeType="withEffect">
                                  <p:stCondLst>
                                    <p:cond delay="0"/>
                                  </p:stCondLst>
                                  <p:childTnLst>
                                    <p:set>
                                      <p:cBhvr>
                                        <p:cTn id="9" dur="1" fill="hold">
                                          <p:stCondLst>
                                            <p:cond delay="0"/>
                                          </p:stCondLst>
                                        </p:cTn>
                                        <p:tgtEl>
                                          <p:spTgt spid="579"/>
                                        </p:tgtEl>
                                        <p:attrNameLst>
                                          <p:attrName>style.visibility</p:attrName>
                                        </p:attrNameLst>
                                      </p:cBhvr>
                                      <p:to>
                                        <p:strVal val="visible"/>
                                      </p:to>
                                    </p:set>
                                    <p:animEffect transition="in" filter="fade">
                                      <p:cBhvr>
                                        <p:cTn id="10" dur="750"/>
                                        <p:tgtEl>
                                          <p:spTgt spid="579"/>
                                        </p:tgtEl>
                                      </p:cBhvr>
                                    </p:animEffect>
                                  </p:childTnLst>
                                </p:cTn>
                              </p:par>
                              <p:par>
                                <p:cTn id="11" presetID="10" presetClass="entr" presetSubtype="0" fill="hold" nodeType="withEffect">
                                  <p:stCondLst>
                                    <p:cond delay="500"/>
                                  </p:stCondLst>
                                  <p:childTnLst>
                                    <p:set>
                                      <p:cBhvr>
                                        <p:cTn id="12" dur="1" fill="hold">
                                          <p:stCondLst>
                                            <p:cond delay="0"/>
                                          </p:stCondLst>
                                        </p:cTn>
                                        <p:tgtEl>
                                          <p:spTgt spid="580"/>
                                        </p:tgtEl>
                                        <p:attrNameLst>
                                          <p:attrName>style.visibility</p:attrName>
                                        </p:attrNameLst>
                                      </p:cBhvr>
                                      <p:to>
                                        <p:strVal val="visible"/>
                                      </p:to>
                                    </p:set>
                                    <p:animEffect transition="in" filter="fade">
                                      <p:cBhvr>
                                        <p:cTn id="13" dur="500"/>
                                        <p:tgtEl>
                                          <p:spTgt spid="580"/>
                                        </p:tgtEl>
                                      </p:cBhvr>
                                    </p:animEffect>
                                  </p:childTnLst>
                                </p:cTn>
                              </p:par>
                              <p:par>
                                <p:cTn id="14" presetID="10" presetClass="entr" presetSubtype="0" fill="hold" nodeType="withEffect">
                                  <p:stCondLst>
                                    <p:cond delay="800"/>
                                  </p:stCondLst>
                                  <p:childTnLst>
                                    <p:set>
                                      <p:cBhvr>
                                        <p:cTn id="15" dur="1" fill="hold">
                                          <p:stCondLst>
                                            <p:cond delay="0"/>
                                          </p:stCondLst>
                                        </p:cTn>
                                        <p:tgtEl>
                                          <p:spTgt spid="581"/>
                                        </p:tgtEl>
                                        <p:attrNameLst>
                                          <p:attrName>style.visibility</p:attrName>
                                        </p:attrNameLst>
                                      </p:cBhvr>
                                      <p:to>
                                        <p:strVal val="visible"/>
                                      </p:to>
                                    </p:set>
                                    <p:animEffect transition="in" filter="fade">
                                      <p:cBhvr>
                                        <p:cTn id="16" dur="500"/>
                                        <p:tgtEl>
                                          <p:spTgt spid="581"/>
                                        </p:tgtEl>
                                      </p:cBhvr>
                                    </p:animEffect>
                                  </p:childTnLst>
                                </p:cTn>
                              </p:par>
                              <p:par>
                                <p:cTn id="17" presetID="10" presetClass="entr" presetSubtype="0" fill="hold" nodeType="withEffect">
                                  <p:stCondLst>
                                    <p:cond delay="1100"/>
                                  </p:stCondLst>
                                  <p:childTnLst>
                                    <p:set>
                                      <p:cBhvr>
                                        <p:cTn id="18" dur="1" fill="hold">
                                          <p:stCondLst>
                                            <p:cond delay="0"/>
                                          </p:stCondLst>
                                        </p:cTn>
                                        <p:tgtEl>
                                          <p:spTgt spid="582"/>
                                        </p:tgtEl>
                                        <p:attrNameLst>
                                          <p:attrName>style.visibility</p:attrName>
                                        </p:attrNameLst>
                                      </p:cBhvr>
                                      <p:to>
                                        <p:strVal val="visible"/>
                                      </p:to>
                                    </p:set>
                                    <p:animEffect transition="in" filter="fade">
                                      <p:cBhvr>
                                        <p:cTn id="19" dur="500"/>
                                        <p:tgtEl>
                                          <p:spTgt spid="582"/>
                                        </p:tgtEl>
                                      </p:cBhvr>
                                    </p:animEffect>
                                  </p:childTnLst>
                                </p:cTn>
                              </p:par>
                              <p:par>
                                <p:cTn id="20" presetID="10" presetClass="entr" presetSubtype="0" fill="hold" nodeType="withEffect">
                                  <p:stCondLst>
                                    <p:cond delay="1400"/>
                                  </p:stCondLst>
                                  <p:childTnLst>
                                    <p:set>
                                      <p:cBhvr>
                                        <p:cTn id="21" dur="1" fill="hold">
                                          <p:stCondLst>
                                            <p:cond delay="0"/>
                                          </p:stCondLst>
                                        </p:cTn>
                                        <p:tgtEl>
                                          <p:spTgt spid="583"/>
                                        </p:tgtEl>
                                        <p:attrNameLst>
                                          <p:attrName>style.visibility</p:attrName>
                                        </p:attrNameLst>
                                      </p:cBhvr>
                                      <p:to>
                                        <p:strVal val="visible"/>
                                      </p:to>
                                    </p:set>
                                    <p:animEffect transition="in" filter="fade">
                                      <p:cBhvr>
                                        <p:cTn id="22" dur="500"/>
                                        <p:tgtEl>
                                          <p:spTgt spid="5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16_Title Slide">
  <p:cSld name="16_Title Slide">
    <p:spTree>
      <p:nvGrpSpPr>
        <p:cNvPr id="1" name="Shape 585"/>
        <p:cNvGrpSpPr/>
        <p:nvPr/>
      </p:nvGrpSpPr>
      <p:grpSpPr>
        <a:xfrm>
          <a:off x="0" y="0"/>
          <a:ext cx="0" cy="0"/>
          <a:chOff x="0" y="0"/>
          <a:chExt cx="0" cy="0"/>
        </a:xfrm>
      </p:grpSpPr>
      <p:sp>
        <p:nvSpPr>
          <p:cNvPr id="586" name="Google Shape;586;p115"/>
          <p:cNvSpPr txBox="1">
            <a:spLocks noGrp="1"/>
          </p:cNvSpPr>
          <p:nvPr>
            <p:ph type="sldNum" idx="12"/>
          </p:nvPr>
        </p:nvSpPr>
        <p:spPr>
          <a:xfrm>
            <a:off x="146446" y="6339904"/>
            <a:ext cx="38100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sz="1400" b="1">
                <a:solidFill>
                  <a:srgbClr val="FFFFFF"/>
                </a:solidFill>
                <a:latin typeface="Arial"/>
                <a:ea typeface="Arial"/>
                <a:cs typeface="Arial"/>
                <a:sym typeface="Arial"/>
              </a:defRPr>
            </a:lvl1pPr>
            <a:lvl2pPr marL="0" lvl="1" indent="0" algn="ctr">
              <a:spcBef>
                <a:spcPts val="0"/>
              </a:spcBef>
              <a:buNone/>
              <a:defRPr sz="1400" b="1">
                <a:solidFill>
                  <a:srgbClr val="FFFFFF"/>
                </a:solidFill>
                <a:latin typeface="Arial"/>
                <a:ea typeface="Arial"/>
                <a:cs typeface="Arial"/>
                <a:sym typeface="Arial"/>
              </a:defRPr>
            </a:lvl2pPr>
            <a:lvl3pPr marL="0" lvl="2" indent="0" algn="ctr">
              <a:spcBef>
                <a:spcPts val="0"/>
              </a:spcBef>
              <a:buNone/>
              <a:defRPr sz="1400" b="1">
                <a:solidFill>
                  <a:srgbClr val="FFFFFF"/>
                </a:solidFill>
                <a:latin typeface="Arial"/>
                <a:ea typeface="Arial"/>
                <a:cs typeface="Arial"/>
                <a:sym typeface="Arial"/>
              </a:defRPr>
            </a:lvl3pPr>
            <a:lvl4pPr marL="0" lvl="3" indent="0" algn="ctr">
              <a:spcBef>
                <a:spcPts val="0"/>
              </a:spcBef>
              <a:buNone/>
              <a:defRPr sz="1400" b="1">
                <a:solidFill>
                  <a:srgbClr val="FFFFFF"/>
                </a:solidFill>
                <a:latin typeface="Arial"/>
                <a:ea typeface="Arial"/>
                <a:cs typeface="Arial"/>
                <a:sym typeface="Arial"/>
              </a:defRPr>
            </a:lvl4pPr>
            <a:lvl5pPr marL="0" lvl="4" indent="0" algn="ctr">
              <a:spcBef>
                <a:spcPts val="0"/>
              </a:spcBef>
              <a:buNone/>
              <a:defRPr sz="1400" b="1">
                <a:solidFill>
                  <a:srgbClr val="FFFFFF"/>
                </a:solidFill>
                <a:latin typeface="Arial"/>
                <a:ea typeface="Arial"/>
                <a:cs typeface="Arial"/>
                <a:sym typeface="Arial"/>
              </a:defRPr>
            </a:lvl5pPr>
            <a:lvl6pPr marL="0" lvl="5" indent="0" algn="ctr">
              <a:spcBef>
                <a:spcPts val="0"/>
              </a:spcBef>
              <a:buNone/>
              <a:defRPr sz="1400" b="1">
                <a:solidFill>
                  <a:srgbClr val="FFFFFF"/>
                </a:solidFill>
                <a:latin typeface="Arial"/>
                <a:ea typeface="Arial"/>
                <a:cs typeface="Arial"/>
                <a:sym typeface="Arial"/>
              </a:defRPr>
            </a:lvl6pPr>
            <a:lvl7pPr marL="0" lvl="6" indent="0" algn="ctr">
              <a:spcBef>
                <a:spcPts val="0"/>
              </a:spcBef>
              <a:buNone/>
              <a:defRPr sz="1400" b="1">
                <a:solidFill>
                  <a:srgbClr val="FFFFFF"/>
                </a:solidFill>
                <a:latin typeface="Arial"/>
                <a:ea typeface="Arial"/>
                <a:cs typeface="Arial"/>
                <a:sym typeface="Arial"/>
              </a:defRPr>
            </a:lvl7pPr>
            <a:lvl8pPr marL="0" lvl="7" indent="0" algn="ctr">
              <a:spcBef>
                <a:spcPts val="0"/>
              </a:spcBef>
              <a:buNone/>
              <a:defRPr sz="1400" b="1">
                <a:solidFill>
                  <a:srgbClr val="FFFFFF"/>
                </a:solidFill>
                <a:latin typeface="Arial"/>
                <a:ea typeface="Arial"/>
                <a:cs typeface="Arial"/>
                <a:sym typeface="Arial"/>
              </a:defRPr>
            </a:lvl8pPr>
            <a:lvl9pPr marL="0" lvl="8" indent="0" algn="ctr">
              <a:spcBef>
                <a:spcPts val="0"/>
              </a:spcBef>
              <a:buNone/>
              <a:defRPr sz="1400" b="1">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587" name="Google Shape;587;p115"/>
          <p:cNvSpPr txBox="1">
            <a:spLocks noGrp="1"/>
          </p:cNvSpPr>
          <p:nvPr>
            <p:ph type="ctrTitle"/>
          </p:nvPr>
        </p:nvSpPr>
        <p:spPr>
          <a:xfrm>
            <a:off x="1600200" y="1600199"/>
            <a:ext cx="4867275" cy="100965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Arial"/>
              <a:buNone/>
              <a:defRPr sz="3200"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8" name="Google Shape;588;p115"/>
          <p:cNvSpPr>
            <a:spLocks noGrp="1"/>
          </p:cNvSpPr>
          <p:nvPr>
            <p:ph type="pic" idx="2"/>
          </p:nvPr>
        </p:nvSpPr>
        <p:spPr>
          <a:xfrm>
            <a:off x="6021932" y="1600199"/>
            <a:ext cx="1835422" cy="3965906"/>
          </a:xfrm>
          <a:prstGeom prst="roundRect">
            <a:avLst>
              <a:gd name="adj" fmla="val 8654"/>
            </a:avLst>
          </a:prstGeom>
          <a:gradFill>
            <a:gsLst>
              <a:gs pos="0">
                <a:srgbClr val="FC926E">
                  <a:alpha val="20000"/>
                </a:srgbClr>
              </a:gs>
              <a:gs pos="100000">
                <a:srgbClr val="FF8A62">
                  <a:alpha val="20000"/>
                </a:srgbClr>
              </a:gs>
            </a:gsLst>
            <a:lin ang="5400000" scaled="0"/>
          </a:gra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89" name="Google Shape;589;p115"/>
          <p:cNvSpPr/>
          <p:nvPr/>
        </p:nvSpPr>
        <p:spPr>
          <a:xfrm>
            <a:off x="1600199" y="931069"/>
            <a:ext cx="1228725" cy="242888"/>
          </a:xfrm>
          <a:prstGeom prst="roundRect">
            <a:avLst>
              <a:gd name="adj" fmla="val 10785"/>
            </a:avLst>
          </a:prstGeom>
          <a:solidFill>
            <a:schemeClr val="accent1"/>
          </a:solidFill>
          <a:ln>
            <a:noFill/>
          </a:ln>
          <a:effectLst>
            <a:outerShdw blurRad="190500" dist="88900" dir="5400000" algn="t" rotWithShape="0">
              <a:schemeClr val="accent1">
                <a:alpha val="29803"/>
              </a:schemeClr>
            </a:outerShdw>
          </a:effectLst>
        </p:spPr>
        <p:txBody>
          <a:bodyPr spcFirstLastPara="1" wrap="square" lIns="0" tIns="45700" rIns="0" bIns="45700" anchor="ctr" anchorCtr="0">
            <a:noAutofit/>
          </a:bodyPr>
          <a:lstStyle/>
          <a:p>
            <a:pPr marL="0" marR="0" lvl="0" indent="0" algn="ctr" rtl="0">
              <a:spcBef>
                <a:spcPts val="0"/>
              </a:spcBef>
              <a:spcAft>
                <a:spcPts val="0"/>
              </a:spcAft>
              <a:buNone/>
            </a:pPr>
            <a:r>
              <a:rPr lang="en-US" sz="800" b="1">
                <a:solidFill>
                  <a:schemeClr val="lt1"/>
                </a:solidFill>
                <a:latin typeface="Arial"/>
                <a:ea typeface="Arial"/>
                <a:cs typeface="Arial"/>
                <a:sym typeface="Arial"/>
              </a:rPr>
              <a:t>DEVICE MOCKUP</a:t>
            </a:r>
            <a:endParaRPr/>
          </a:p>
        </p:txBody>
      </p:sp>
    </p:spTree>
    <p:extLst>
      <p:ext uri="{BB962C8B-B14F-4D97-AF65-F5344CB8AC3E}">
        <p14:creationId xmlns:p14="http://schemas.microsoft.com/office/powerpoint/2010/main" val="3566552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89"/>
                                        </p:tgtEl>
                                        <p:attrNameLst>
                                          <p:attrName>style.visibility</p:attrName>
                                        </p:attrNameLst>
                                      </p:cBhvr>
                                      <p:to>
                                        <p:strVal val="visible"/>
                                      </p:to>
                                    </p:set>
                                    <p:animEffect transition="in" filter="fade">
                                      <p:cBhvr>
                                        <p:cTn id="7" dur="750"/>
                                        <p:tgtEl>
                                          <p:spTgt spid="589"/>
                                        </p:tgtEl>
                                      </p:cBhvr>
                                    </p:animEffect>
                                  </p:childTnLst>
                                </p:cTn>
                              </p:par>
                              <p:par>
                                <p:cTn id="8" presetID="10" presetClass="entr" presetSubtype="0" fill="hold" nodeType="withEffect">
                                  <p:stCondLst>
                                    <p:cond delay="600"/>
                                  </p:stCondLst>
                                  <p:childTnLst>
                                    <p:set>
                                      <p:cBhvr>
                                        <p:cTn id="9" dur="1" fill="hold">
                                          <p:stCondLst>
                                            <p:cond delay="0"/>
                                          </p:stCondLst>
                                        </p:cTn>
                                        <p:tgtEl>
                                          <p:spTgt spid="587"/>
                                        </p:tgtEl>
                                        <p:attrNameLst>
                                          <p:attrName>style.visibility</p:attrName>
                                        </p:attrNameLst>
                                      </p:cBhvr>
                                      <p:to>
                                        <p:strVal val="visible"/>
                                      </p:to>
                                    </p:set>
                                    <p:animEffect transition="in" filter="fade">
                                      <p:cBhvr>
                                        <p:cTn id="10" dur="500"/>
                                        <p:tgtEl>
                                          <p:spTgt spid="587"/>
                                        </p:tgtEl>
                                      </p:cBhvr>
                                    </p:animEffect>
                                  </p:childTnLst>
                                </p:cTn>
                              </p:par>
                              <p:par>
                                <p:cTn id="11" presetID="10" presetClass="entr" presetSubtype="0" fill="hold" nodeType="withEffect">
                                  <p:stCondLst>
                                    <p:cond delay="300"/>
                                  </p:stCondLst>
                                  <p:childTnLst>
                                    <p:set>
                                      <p:cBhvr>
                                        <p:cTn id="12" dur="1" fill="hold">
                                          <p:stCondLst>
                                            <p:cond delay="0"/>
                                          </p:stCondLst>
                                        </p:cTn>
                                        <p:tgtEl>
                                          <p:spTgt spid="588"/>
                                        </p:tgtEl>
                                        <p:attrNameLst>
                                          <p:attrName>style.visibility</p:attrName>
                                        </p:attrNameLst>
                                      </p:cBhvr>
                                      <p:to>
                                        <p:strVal val="visible"/>
                                      </p:to>
                                    </p:set>
                                    <p:animEffect transition="in" filter="fade">
                                      <p:cBhvr>
                                        <p:cTn id="13" dur="500"/>
                                        <p:tgtEl>
                                          <p:spTgt spid="5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17_Title Slide">
  <p:cSld name="17_Title Slide">
    <p:spTree>
      <p:nvGrpSpPr>
        <p:cNvPr id="1" name="Shape 590"/>
        <p:cNvGrpSpPr/>
        <p:nvPr/>
      </p:nvGrpSpPr>
      <p:grpSpPr>
        <a:xfrm>
          <a:off x="0" y="0"/>
          <a:ext cx="0" cy="0"/>
          <a:chOff x="0" y="0"/>
          <a:chExt cx="0" cy="0"/>
        </a:xfrm>
      </p:grpSpPr>
      <p:sp>
        <p:nvSpPr>
          <p:cNvPr id="591" name="Google Shape;591;p116"/>
          <p:cNvSpPr>
            <a:spLocks noGrp="1"/>
          </p:cNvSpPr>
          <p:nvPr>
            <p:ph type="pic" idx="2"/>
          </p:nvPr>
        </p:nvSpPr>
        <p:spPr>
          <a:xfrm>
            <a:off x="2601796" y="2228850"/>
            <a:ext cx="1647034" cy="3558846"/>
          </a:xfrm>
          <a:prstGeom prst="roundRect">
            <a:avLst>
              <a:gd name="adj" fmla="val 8654"/>
            </a:avLst>
          </a:prstGeom>
          <a:gradFill>
            <a:gsLst>
              <a:gs pos="0">
                <a:srgbClr val="FC926E">
                  <a:alpha val="20000"/>
                </a:srgbClr>
              </a:gs>
              <a:gs pos="100000">
                <a:srgbClr val="FF8A62">
                  <a:alpha val="20000"/>
                </a:srgbClr>
              </a:gs>
            </a:gsLst>
            <a:lin ang="5400000" scaled="0"/>
          </a:gra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92" name="Google Shape;592;p116"/>
          <p:cNvSpPr txBox="1">
            <a:spLocks noGrp="1"/>
          </p:cNvSpPr>
          <p:nvPr>
            <p:ph type="sldNum" idx="12"/>
          </p:nvPr>
        </p:nvSpPr>
        <p:spPr>
          <a:xfrm>
            <a:off x="146446" y="6339904"/>
            <a:ext cx="38100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sz="1400" b="1">
                <a:solidFill>
                  <a:srgbClr val="FFFFFF"/>
                </a:solidFill>
                <a:latin typeface="Arial"/>
                <a:ea typeface="Arial"/>
                <a:cs typeface="Arial"/>
                <a:sym typeface="Arial"/>
              </a:defRPr>
            </a:lvl1pPr>
            <a:lvl2pPr marL="0" lvl="1" indent="0" algn="ctr">
              <a:spcBef>
                <a:spcPts val="0"/>
              </a:spcBef>
              <a:buNone/>
              <a:defRPr sz="1400" b="1">
                <a:solidFill>
                  <a:srgbClr val="FFFFFF"/>
                </a:solidFill>
                <a:latin typeface="Arial"/>
                <a:ea typeface="Arial"/>
                <a:cs typeface="Arial"/>
                <a:sym typeface="Arial"/>
              </a:defRPr>
            </a:lvl2pPr>
            <a:lvl3pPr marL="0" lvl="2" indent="0" algn="ctr">
              <a:spcBef>
                <a:spcPts val="0"/>
              </a:spcBef>
              <a:buNone/>
              <a:defRPr sz="1400" b="1">
                <a:solidFill>
                  <a:srgbClr val="FFFFFF"/>
                </a:solidFill>
                <a:latin typeface="Arial"/>
                <a:ea typeface="Arial"/>
                <a:cs typeface="Arial"/>
                <a:sym typeface="Arial"/>
              </a:defRPr>
            </a:lvl3pPr>
            <a:lvl4pPr marL="0" lvl="3" indent="0" algn="ctr">
              <a:spcBef>
                <a:spcPts val="0"/>
              </a:spcBef>
              <a:buNone/>
              <a:defRPr sz="1400" b="1">
                <a:solidFill>
                  <a:srgbClr val="FFFFFF"/>
                </a:solidFill>
                <a:latin typeface="Arial"/>
                <a:ea typeface="Arial"/>
                <a:cs typeface="Arial"/>
                <a:sym typeface="Arial"/>
              </a:defRPr>
            </a:lvl4pPr>
            <a:lvl5pPr marL="0" lvl="4" indent="0" algn="ctr">
              <a:spcBef>
                <a:spcPts val="0"/>
              </a:spcBef>
              <a:buNone/>
              <a:defRPr sz="1400" b="1">
                <a:solidFill>
                  <a:srgbClr val="FFFFFF"/>
                </a:solidFill>
                <a:latin typeface="Arial"/>
                <a:ea typeface="Arial"/>
                <a:cs typeface="Arial"/>
                <a:sym typeface="Arial"/>
              </a:defRPr>
            </a:lvl5pPr>
            <a:lvl6pPr marL="0" lvl="5" indent="0" algn="ctr">
              <a:spcBef>
                <a:spcPts val="0"/>
              </a:spcBef>
              <a:buNone/>
              <a:defRPr sz="1400" b="1">
                <a:solidFill>
                  <a:srgbClr val="FFFFFF"/>
                </a:solidFill>
                <a:latin typeface="Arial"/>
                <a:ea typeface="Arial"/>
                <a:cs typeface="Arial"/>
                <a:sym typeface="Arial"/>
              </a:defRPr>
            </a:lvl6pPr>
            <a:lvl7pPr marL="0" lvl="6" indent="0" algn="ctr">
              <a:spcBef>
                <a:spcPts val="0"/>
              </a:spcBef>
              <a:buNone/>
              <a:defRPr sz="1400" b="1">
                <a:solidFill>
                  <a:srgbClr val="FFFFFF"/>
                </a:solidFill>
                <a:latin typeface="Arial"/>
                <a:ea typeface="Arial"/>
                <a:cs typeface="Arial"/>
                <a:sym typeface="Arial"/>
              </a:defRPr>
            </a:lvl7pPr>
            <a:lvl8pPr marL="0" lvl="7" indent="0" algn="ctr">
              <a:spcBef>
                <a:spcPts val="0"/>
              </a:spcBef>
              <a:buNone/>
              <a:defRPr sz="1400" b="1">
                <a:solidFill>
                  <a:srgbClr val="FFFFFF"/>
                </a:solidFill>
                <a:latin typeface="Arial"/>
                <a:ea typeface="Arial"/>
                <a:cs typeface="Arial"/>
                <a:sym typeface="Arial"/>
              </a:defRPr>
            </a:lvl8pPr>
            <a:lvl9pPr marL="0" lvl="8" indent="0" algn="ctr">
              <a:spcBef>
                <a:spcPts val="0"/>
              </a:spcBef>
              <a:buNone/>
              <a:defRPr sz="1400" b="1">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593" name="Google Shape;593;p116"/>
          <p:cNvSpPr txBox="1">
            <a:spLocks noGrp="1"/>
          </p:cNvSpPr>
          <p:nvPr>
            <p:ph type="ctrTitle"/>
          </p:nvPr>
        </p:nvSpPr>
        <p:spPr>
          <a:xfrm>
            <a:off x="1627413" y="857249"/>
            <a:ext cx="8937174" cy="1009651"/>
          </a:xfrm>
          <a:prstGeom prst="rect">
            <a:avLst/>
          </a:prstGeom>
          <a:noFill/>
          <a:ln>
            <a:noFill/>
          </a:ln>
        </p:spPr>
        <p:txBody>
          <a:bodyPr spcFirstLastPara="1" wrap="square" lIns="0" tIns="0" rIns="0" bIns="0" anchor="t" anchorCtr="0">
            <a:normAutofit/>
          </a:bodyPr>
          <a:lstStyle>
            <a:lvl1pPr lvl="0" algn="ctr">
              <a:lnSpc>
                <a:spcPct val="90000"/>
              </a:lnSpc>
              <a:spcBef>
                <a:spcPts val="0"/>
              </a:spcBef>
              <a:spcAft>
                <a:spcPts val="0"/>
              </a:spcAft>
              <a:buClr>
                <a:schemeClr val="dk1"/>
              </a:buClr>
              <a:buSzPts val="3200"/>
              <a:buFont typeface="Arial"/>
              <a:buNone/>
              <a:defRPr sz="3200"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4" name="Google Shape;594;p116"/>
          <p:cNvSpPr>
            <a:spLocks noGrp="1"/>
          </p:cNvSpPr>
          <p:nvPr>
            <p:ph type="pic" idx="3"/>
          </p:nvPr>
        </p:nvSpPr>
        <p:spPr>
          <a:xfrm>
            <a:off x="3425313" y="2228850"/>
            <a:ext cx="1647034" cy="3558846"/>
          </a:xfrm>
          <a:prstGeom prst="roundRect">
            <a:avLst>
              <a:gd name="adj" fmla="val 8654"/>
            </a:avLst>
          </a:prstGeom>
          <a:gradFill>
            <a:gsLst>
              <a:gs pos="0">
                <a:srgbClr val="FC926E">
                  <a:alpha val="20000"/>
                </a:srgbClr>
              </a:gs>
              <a:gs pos="100000">
                <a:srgbClr val="FF8A62">
                  <a:alpha val="20000"/>
                </a:srgbClr>
              </a:gs>
            </a:gsLst>
            <a:lin ang="5400000" scaled="0"/>
          </a:gradFill>
          <a:ln>
            <a:noFill/>
          </a:ln>
          <a:effectLst>
            <a:outerShdw blurRad="508000" dist="254000" dir="10800000" algn="r" rotWithShape="0">
              <a:srgbClr val="000000">
                <a:alpha val="40000"/>
              </a:srgbClr>
            </a:outerShdw>
          </a:effectLst>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1603379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93"/>
                                        </p:tgtEl>
                                        <p:attrNameLst>
                                          <p:attrName>style.visibility</p:attrName>
                                        </p:attrNameLst>
                                      </p:cBhvr>
                                      <p:to>
                                        <p:strVal val="visible"/>
                                      </p:to>
                                    </p:set>
                                    <p:animEffect transition="in" filter="fade">
                                      <p:cBhvr>
                                        <p:cTn id="7" dur="500"/>
                                        <p:tgtEl>
                                          <p:spTgt spid="593"/>
                                        </p:tgtEl>
                                      </p:cBhvr>
                                    </p:animEffect>
                                  </p:childTnLst>
                                </p:cTn>
                              </p:par>
                              <p:par>
                                <p:cTn id="8" presetID="10" presetClass="entr" presetSubtype="0" fill="hold" nodeType="withEffect">
                                  <p:stCondLst>
                                    <p:cond delay="700"/>
                                  </p:stCondLst>
                                  <p:childTnLst>
                                    <p:set>
                                      <p:cBhvr>
                                        <p:cTn id="9" dur="1" fill="hold">
                                          <p:stCondLst>
                                            <p:cond delay="0"/>
                                          </p:stCondLst>
                                        </p:cTn>
                                        <p:tgtEl>
                                          <p:spTgt spid="594"/>
                                        </p:tgtEl>
                                        <p:attrNameLst>
                                          <p:attrName>style.visibility</p:attrName>
                                        </p:attrNameLst>
                                      </p:cBhvr>
                                      <p:to>
                                        <p:strVal val="visible"/>
                                      </p:to>
                                    </p:set>
                                    <p:animEffect transition="in" filter="fade">
                                      <p:cBhvr>
                                        <p:cTn id="10" dur="500"/>
                                        <p:tgtEl>
                                          <p:spTgt spid="594"/>
                                        </p:tgtEl>
                                      </p:cBhvr>
                                    </p:animEffect>
                                  </p:childTnLst>
                                </p:cTn>
                              </p:par>
                              <p:par>
                                <p:cTn id="11" presetID="10" presetClass="entr" presetSubtype="0" fill="hold" nodeType="withEffect">
                                  <p:stCondLst>
                                    <p:cond delay="400"/>
                                  </p:stCondLst>
                                  <p:childTnLst>
                                    <p:set>
                                      <p:cBhvr>
                                        <p:cTn id="12" dur="1" fill="hold">
                                          <p:stCondLst>
                                            <p:cond delay="0"/>
                                          </p:stCondLst>
                                        </p:cTn>
                                        <p:tgtEl>
                                          <p:spTgt spid="591"/>
                                        </p:tgtEl>
                                        <p:attrNameLst>
                                          <p:attrName>style.visibility</p:attrName>
                                        </p:attrNameLst>
                                      </p:cBhvr>
                                      <p:to>
                                        <p:strVal val="visible"/>
                                      </p:to>
                                    </p:set>
                                    <p:animEffect transition="in" filter="fade">
                                      <p:cBhvr>
                                        <p:cTn id="13" dur="500"/>
                                        <p:tgtEl>
                                          <p:spTgt spid="5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18_Title Slide">
  <p:cSld name="18_Title Slide">
    <p:spTree>
      <p:nvGrpSpPr>
        <p:cNvPr id="1" name="Shape 595"/>
        <p:cNvGrpSpPr/>
        <p:nvPr/>
      </p:nvGrpSpPr>
      <p:grpSpPr>
        <a:xfrm>
          <a:off x="0" y="0"/>
          <a:ext cx="0" cy="0"/>
          <a:chOff x="0" y="0"/>
          <a:chExt cx="0" cy="0"/>
        </a:xfrm>
      </p:grpSpPr>
      <p:sp>
        <p:nvSpPr>
          <p:cNvPr id="596" name="Google Shape;596;p117"/>
          <p:cNvSpPr txBox="1">
            <a:spLocks noGrp="1"/>
          </p:cNvSpPr>
          <p:nvPr>
            <p:ph type="sldNum" idx="12"/>
          </p:nvPr>
        </p:nvSpPr>
        <p:spPr>
          <a:xfrm>
            <a:off x="146446" y="6339904"/>
            <a:ext cx="38100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sz="1400" b="1">
                <a:solidFill>
                  <a:srgbClr val="FFFFFF"/>
                </a:solidFill>
                <a:latin typeface="Arial"/>
                <a:ea typeface="Arial"/>
                <a:cs typeface="Arial"/>
                <a:sym typeface="Arial"/>
              </a:defRPr>
            </a:lvl1pPr>
            <a:lvl2pPr marL="0" lvl="1" indent="0" algn="ctr">
              <a:spcBef>
                <a:spcPts val="0"/>
              </a:spcBef>
              <a:buNone/>
              <a:defRPr sz="1400" b="1">
                <a:solidFill>
                  <a:srgbClr val="FFFFFF"/>
                </a:solidFill>
                <a:latin typeface="Arial"/>
                <a:ea typeface="Arial"/>
                <a:cs typeface="Arial"/>
                <a:sym typeface="Arial"/>
              </a:defRPr>
            </a:lvl2pPr>
            <a:lvl3pPr marL="0" lvl="2" indent="0" algn="ctr">
              <a:spcBef>
                <a:spcPts val="0"/>
              </a:spcBef>
              <a:buNone/>
              <a:defRPr sz="1400" b="1">
                <a:solidFill>
                  <a:srgbClr val="FFFFFF"/>
                </a:solidFill>
                <a:latin typeface="Arial"/>
                <a:ea typeface="Arial"/>
                <a:cs typeface="Arial"/>
                <a:sym typeface="Arial"/>
              </a:defRPr>
            </a:lvl3pPr>
            <a:lvl4pPr marL="0" lvl="3" indent="0" algn="ctr">
              <a:spcBef>
                <a:spcPts val="0"/>
              </a:spcBef>
              <a:buNone/>
              <a:defRPr sz="1400" b="1">
                <a:solidFill>
                  <a:srgbClr val="FFFFFF"/>
                </a:solidFill>
                <a:latin typeface="Arial"/>
                <a:ea typeface="Arial"/>
                <a:cs typeface="Arial"/>
                <a:sym typeface="Arial"/>
              </a:defRPr>
            </a:lvl4pPr>
            <a:lvl5pPr marL="0" lvl="4" indent="0" algn="ctr">
              <a:spcBef>
                <a:spcPts val="0"/>
              </a:spcBef>
              <a:buNone/>
              <a:defRPr sz="1400" b="1">
                <a:solidFill>
                  <a:srgbClr val="FFFFFF"/>
                </a:solidFill>
                <a:latin typeface="Arial"/>
                <a:ea typeface="Arial"/>
                <a:cs typeface="Arial"/>
                <a:sym typeface="Arial"/>
              </a:defRPr>
            </a:lvl5pPr>
            <a:lvl6pPr marL="0" lvl="5" indent="0" algn="ctr">
              <a:spcBef>
                <a:spcPts val="0"/>
              </a:spcBef>
              <a:buNone/>
              <a:defRPr sz="1400" b="1">
                <a:solidFill>
                  <a:srgbClr val="FFFFFF"/>
                </a:solidFill>
                <a:latin typeface="Arial"/>
                <a:ea typeface="Arial"/>
                <a:cs typeface="Arial"/>
                <a:sym typeface="Arial"/>
              </a:defRPr>
            </a:lvl6pPr>
            <a:lvl7pPr marL="0" lvl="6" indent="0" algn="ctr">
              <a:spcBef>
                <a:spcPts val="0"/>
              </a:spcBef>
              <a:buNone/>
              <a:defRPr sz="1400" b="1">
                <a:solidFill>
                  <a:srgbClr val="FFFFFF"/>
                </a:solidFill>
                <a:latin typeface="Arial"/>
                <a:ea typeface="Arial"/>
                <a:cs typeface="Arial"/>
                <a:sym typeface="Arial"/>
              </a:defRPr>
            </a:lvl7pPr>
            <a:lvl8pPr marL="0" lvl="7" indent="0" algn="ctr">
              <a:spcBef>
                <a:spcPts val="0"/>
              </a:spcBef>
              <a:buNone/>
              <a:defRPr sz="1400" b="1">
                <a:solidFill>
                  <a:srgbClr val="FFFFFF"/>
                </a:solidFill>
                <a:latin typeface="Arial"/>
                <a:ea typeface="Arial"/>
                <a:cs typeface="Arial"/>
                <a:sym typeface="Arial"/>
              </a:defRPr>
            </a:lvl8pPr>
            <a:lvl9pPr marL="0" lvl="8" indent="0" algn="ctr">
              <a:spcBef>
                <a:spcPts val="0"/>
              </a:spcBef>
              <a:buNone/>
              <a:defRPr sz="1400" b="1">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597" name="Google Shape;597;p117"/>
          <p:cNvSpPr txBox="1">
            <a:spLocks noGrp="1"/>
          </p:cNvSpPr>
          <p:nvPr>
            <p:ph type="ctrTitle"/>
          </p:nvPr>
        </p:nvSpPr>
        <p:spPr>
          <a:xfrm>
            <a:off x="1627413" y="857249"/>
            <a:ext cx="8937174" cy="1009651"/>
          </a:xfrm>
          <a:prstGeom prst="rect">
            <a:avLst/>
          </a:prstGeom>
          <a:noFill/>
          <a:ln>
            <a:noFill/>
          </a:ln>
        </p:spPr>
        <p:txBody>
          <a:bodyPr spcFirstLastPara="1" wrap="square" lIns="0" tIns="0" rIns="0" bIns="0" anchor="t" anchorCtr="0">
            <a:normAutofit/>
          </a:bodyPr>
          <a:lstStyle>
            <a:lvl1pPr lvl="0" algn="ctr">
              <a:lnSpc>
                <a:spcPct val="90000"/>
              </a:lnSpc>
              <a:spcBef>
                <a:spcPts val="0"/>
              </a:spcBef>
              <a:spcAft>
                <a:spcPts val="0"/>
              </a:spcAft>
              <a:buClr>
                <a:schemeClr val="dk1"/>
              </a:buClr>
              <a:buSzPts val="3200"/>
              <a:buFont typeface="Arial"/>
              <a:buNone/>
              <a:defRPr sz="3200"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8" name="Google Shape;598;p117"/>
          <p:cNvSpPr/>
          <p:nvPr/>
        </p:nvSpPr>
        <p:spPr>
          <a:xfrm>
            <a:off x="2575464" y="3559018"/>
            <a:ext cx="7427934" cy="3298983"/>
          </a:xfrm>
          <a:custGeom>
            <a:avLst/>
            <a:gdLst/>
            <a:ahLst/>
            <a:cxnLst/>
            <a:rect l="l" t="t" r="r" b="b"/>
            <a:pathLst>
              <a:path w="7427934" h="3298983" extrusionOk="0">
                <a:moveTo>
                  <a:pt x="3713967" y="0"/>
                </a:moveTo>
                <a:cubicBezTo>
                  <a:pt x="5522571" y="0"/>
                  <a:pt x="7031540" y="1282894"/>
                  <a:pt x="7380523" y="2988330"/>
                </a:cubicBezTo>
                <a:lnTo>
                  <a:pt x="7427934" y="3298983"/>
                </a:lnTo>
                <a:lnTo>
                  <a:pt x="0" y="3298983"/>
                </a:lnTo>
                <a:lnTo>
                  <a:pt x="47411" y="2988330"/>
                </a:lnTo>
                <a:cubicBezTo>
                  <a:pt x="396394" y="1282894"/>
                  <a:pt x="1905363" y="0"/>
                  <a:pt x="3713967" y="0"/>
                </a:cubicBezTo>
                <a:close/>
              </a:path>
            </a:pathLst>
          </a:custGeom>
          <a:solidFill>
            <a:schemeClr val="accent1"/>
          </a:solidFill>
          <a:ln>
            <a:noFill/>
          </a:ln>
          <a:effectLst>
            <a:outerShdw blurRad="254000" dist="127000" dir="5400000" algn="ctr" rotWithShape="0">
              <a:schemeClr val="accent1">
                <a:alpha val="24705"/>
              </a:scheme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99" name="Google Shape;599;p117"/>
          <p:cNvSpPr>
            <a:spLocks noGrp="1"/>
          </p:cNvSpPr>
          <p:nvPr>
            <p:ph type="pic" idx="2"/>
          </p:nvPr>
        </p:nvSpPr>
        <p:spPr>
          <a:xfrm>
            <a:off x="4260577" y="3261946"/>
            <a:ext cx="4056945" cy="2567354"/>
          </a:xfrm>
          <a:prstGeom prst="roundRect">
            <a:avLst>
              <a:gd name="adj" fmla="val 0"/>
            </a:avLst>
          </a:prstGeom>
          <a:gradFill>
            <a:gsLst>
              <a:gs pos="0">
                <a:srgbClr val="FC926E">
                  <a:alpha val="20000"/>
                </a:srgbClr>
              </a:gs>
              <a:gs pos="100000">
                <a:srgbClr val="FF8A62">
                  <a:alpha val="20000"/>
                </a:srgbClr>
              </a:gs>
            </a:gsLst>
            <a:lin ang="5400000" scaled="0"/>
          </a:gra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3500077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97"/>
                                        </p:tgtEl>
                                        <p:attrNameLst>
                                          <p:attrName>style.visibility</p:attrName>
                                        </p:attrNameLst>
                                      </p:cBhvr>
                                      <p:to>
                                        <p:strVal val="visible"/>
                                      </p:to>
                                    </p:set>
                                    <p:animEffect transition="in" filter="fade">
                                      <p:cBhvr>
                                        <p:cTn id="7" dur="500"/>
                                        <p:tgtEl>
                                          <p:spTgt spid="597"/>
                                        </p:tgtEl>
                                      </p:cBhvr>
                                    </p:animEffect>
                                  </p:childTnLst>
                                </p:cTn>
                              </p:par>
                              <p:par>
                                <p:cTn id="8" presetID="10" presetClass="entr" presetSubtype="0" fill="hold" nodeType="withEffect">
                                  <p:stCondLst>
                                    <p:cond delay="500"/>
                                  </p:stCondLst>
                                  <p:childTnLst>
                                    <p:set>
                                      <p:cBhvr>
                                        <p:cTn id="9" dur="1" fill="hold">
                                          <p:stCondLst>
                                            <p:cond delay="0"/>
                                          </p:stCondLst>
                                        </p:cTn>
                                        <p:tgtEl>
                                          <p:spTgt spid="599"/>
                                        </p:tgtEl>
                                        <p:attrNameLst>
                                          <p:attrName>style.visibility</p:attrName>
                                        </p:attrNameLst>
                                      </p:cBhvr>
                                      <p:to>
                                        <p:strVal val="visible"/>
                                      </p:to>
                                    </p:set>
                                    <p:animEffect transition="in" filter="fade">
                                      <p:cBhvr>
                                        <p:cTn id="10" dur="500"/>
                                        <p:tgtEl>
                                          <p:spTgt spid="5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19_Title Slide">
  <p:cSld name="19_Title Slide">
    <p:spTree>
      <p:nvGrpSpPr>
        <p:cNvPr id="1" name="Shape 600"/>
        <p:cNvGrpSpPr/>
        <p:nvPr/>
      </p:nvGrpSpPr>
      <p:grpSpPr>
        <a:xfrm>
          <a:off x="0" y="0"/>
          <a:ext cx="0" cy="0"/>
          <a:chOff x="0" y="0"/>
          <a:chExt cx="0" cy="0"/>
        </a:xfrm>
      </p:grpSpPr>
      <p:sp>
        <p:nvSpPr>
          <p:cNvPr id="601" name="Google Shape;601;p118"/>
          <p:cNvSpPr txBox="1">
            <a:spLocks noGrp="1"/>
          </p:cNvSpPr>
          <p:nvPr>
            <p:ph type="sldNum" idx="12"/>
          </p:nvPr>
        </p:nvSpPr>
        <p:spPr>
          <a:xfrm>
            <a:off x="146446" y="6339904"/>
            <a:ext cx="38100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sz="1400" b="1">
                <a:solidFill>
                  <a:srgbClr val="FFFFFF"/>
                </a:solidFill>
                <a:latin typeface="Arial"/>
                <a:ea typeface="Arial"/>
                <a:cs typeface="Arial"/>
                <a:sym typeface="Arial"/>
              </a:defRPr>
            </a:lvl1pPr>
            <a:lvl2pPr marL="0" lvl="1" indent="0" algn="ctr">
              <a:spcBef>
                <a:spcPts val="0"/>
              </a:spcBef>
              <a:buNone/>
              <a:defRPr sz="1400" b="1">
                <a:solidFill>
                  <a:srgbClr val="FFFFFF"/>
                </a:solidFill>
                <a:latin typeface="Arial"/>
                <a:ea typeface="Arial"/>
                <a:cs typeface="Arial"/>
                <a:sym typeface="Arial"/>
              </a:defRPr>
            </a:lvl2pPr>
            <a:lvl3pPr marL="0" lvl="2" indent="0" algn="ctr">
              <a:spcBef>
                <a:spcPts val="0"/>
              </a:spcBef>
              <a:buNone/>
              <a:defRPr sz="1400" b="1">
                <a:solidFill>
                  <a:srgbClr val="FFFFFF"/>
                </a:solidFill>
                <a:latin typeface="Arial"/>
                <a:ea typeface="Arial"/>
                <a:cs typeface="Arial"/>
                <a:sym typeface="Arial"/>
              </a:defRPr>
            </a:lvl3pPr>
            <a:lvl4pPr marL="0" lvl="3" indent="0" algn="ctr">
              <a:spcBef>
                <a:spcPts val="0"/>
              </a:spcBef>
              <a:buNone/>
              <a:defRPr sz="1400" b="1">
                <a:solidFill>
                  <a:srgbClr val="FFFFFF"/>
                </a:solidFill>
                <a:latin typeface="Arial"/>
                <a:ea typeface="Arial"/>
                <a:cs typeface="Arial"/>
                <a:sym typeface="Arial"/>
              </a:defRPr>
            </a:lvl4pPr>
            <a:lvl5pPr marL="0" lvl="4" indent="0" algn="ctr">
              <a:spcBef>
                <a:spcPts val="0"/>
              </a:spcBef>
              <a:buNone/>
              <a:defRPr sz="1400" b="1">
                <a:solidFill>
                  <a:srgbClr val="FFFFFF"/>
                </a:solidFill>
                <a:latin typeface="Arial"/>
                <a:ea typeface="Arial"/>
                <a:cs typeface="Arial"/>
                <a:sym typeface="Arial"/>
              </a:defRPr>
            </a:lvl5pPr>
            <a:lvl6pPr marL="0" lvl="5" indent="0" algn="ctr">
              <a:spcBef>
                <a:spcPts val="0"/>
              </a:spcBef>
              <a:buNone/>
              <a:defRPr sz="1400" b="1">
                <a:solidFill>
                  <a:srgbClr val="FFFFFF"/>
                </a:solidFill>
                <a:latin typeface="Arial"/>
                <a:ea typeface="Arial"/>
                <a:cs typeface="Arial"/>
                <a:sym typeface="Arial"/>
              </a:defRPr>
            </a:lvl6pPr>
            <a:lvl7pPr marL="0" lvl="6" indent="0" algn="ctr">
              <a:spcBef>
                <a:spcPts val="0"/>
              </a:spcBef>
              <a:buNone/>
              <a:defRPr sz="1400" b="1">
                <a:solidFill>
                  <a:srgbClr val="FFFFFF"/>
                </a:solidFill>
                <a:latin typeface="Arial"/>
                <a:ea typeface="Arial"/>
                <a:cs typeface="Arial"/>
                <a:sym typeface="Arial"/>
              </a:defRPr>
            </a:lvl7pPr>
            <a:lvl8pPr marL="0" lvl="7" indent="0" algn="ctr">
              <a:spcBef>
                <a:spcPts val="0"/>
              </a:spcBef>
              <a:buNone/>
              <a:defRPr sz="1400" b="1">
                <a:solidFill>
                  <a:srgbClr val="FFFFFF"/>
                </a:solidFill>
                <a:latin typeface="Arial"/>
                <a:ea typeface="Arial"/>
                <a:cs typeface="Arial"/>
                <a:sym typeface="Arial"/>
              </a:defRPr>
            </a:lvl8pPr>
            <a:lvl9pPr marL="0" lvl="8" indent="0" algn="ctr">
              <a:spcBef>
                <a:spcPts val="0"/>
              </a:spcBef>
              <a:buNone/>
              <a:defRPr sz="1400" b="1">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602" name="Google Shape;602;p118"/>
          <p:cNvSpPr txBox="1">
            <a:spLocks noGrp="1"/>
          </p:cNvSpPr>
          <p:nvPr>
            <p:ph type="ctrTitle"/>
          </p:nvPr>
        </p:nvSpPr>
        <p:spPr>
          <a:xfrm>
            <a:off x="1627413" y="857249"/>
            <a:ext cx="8937174" cy="1009651"/>
          </a:xfrm>
          <a:prstGeom prst="rect">
            <a:avLst/>
          </a:prstGeom>
          <a:noFill/>
          <a:ln>
            <a:noFill/>
          </a:ln>
        </p:spPr>
        <p:txBody>
          <a:bodyPr spcFirstLastPara="1" wrap="square" lIns="0" tIns="0" rIns="0" bIns="0" anchor="t" anchorCtr="0">
            <a:normAutofit/>
          </a:bodyPr>
          <a:lstStyle>
            <a:lvl1pPr lvl="0" algn="ctr">
              <a:lnSpc>
                <a:spcPct val="90000"/>
              </a:lnSpc>
              <a:spcBef>
                <a:spcPts val="0"/>
              </a:spcBef>
              <a:spcAft>
                <a:spcPts val="0"/>
              </a:spcAft>
              <a:buClr>
                <a:schemeClr val="dk1"/>
              </a:buClr>
              <a:buSzPts val="3200"/>
              <a:buFont typeface="Arial"/>
              <a:buNone/>
              <a:defRPr sz="3200"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3" name="Google Shape;603;p118"/>
          <p:cNvSpPr/>
          <p:nvPr/>
        </p:nvSpPr>
        <p:spPr>
          <a:xfrm>
            <a:off x="2575464" y="3559018"/>
            <a:ext cx="7427934" cy="3298983"/>
          </a:xfrm>
          <a:custGeom>
            <a:avLst/>
            <a:gdLst/>
            <a:ahLst/>
            <a:cxnLst/>
            <a:rect l="l" t="t" r="r" b="b"/>
            <a:pathLst>
              <a:path w="7427934" h="3298983" extrusionOk="0">
                <a:moveTo>
                  <a:pt x="3713967" y="0"/>
                </a:moveTo>
                <a:cubicBezTo>
                  <a:pt x="5522571" y="0"/>
                  <a:pt x="7031540" y="1282894"/>
                  <a:pt x="7380523" y="2988330"/>
                </a:cubicBezTo>
                <a:lnTo>
                  <a:pt x="7427934" y="3298983"/>
                </a:lnTo>
                <a:lnTo>
                  <a:pt x="0" y="3298983"/>
                </a:lnTo>
                <a:lnTo>
                  <a:pt x="47411" y="2988330"/>
                </a:lnTo>
                <a:cubicBezTo>
                  <a:pt x="396394" y="1282894"/>
                  <a:pt x="1905363" y="0"/>
                  <a:pt x="3713967" y="0"/>
                </a:cubicBezTo>
                <a:close/>
              </a:path>
            </a:pathLst>
          </a:custGeom>
          <a:solidFill>
            <a:schemeClr val="accent1"/>
          </a:solidFill>
          <a:ln>
            <a:noFill/>
          </a:ln>
          <a:effectLst>
            <a:outerShdw blurRad="254000" dist="127000" dir="5400000" algn="ctr" rotWithShape="0">
              <a:schemeClr val="accent1">
                <a:alpha val="24705"/>
              </a:scheme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04" name="Google Shape;604;p118"/>
          <p:cNvSpPr>
            <a:spLocks noGrp="1"/>
          </p:cNvSpPr>
          <p:nvPr>
            <p:ph type="pic" idx="2"/>
          </p:nvPr>
        </p:nvSpPr>
        <p:spPr>
          <a:xfrm>
            <a:off x="5317082" y="1939503"/>
            <a:ext cx="1835422" cy="3965906"/>
          </a:xfrm>
          <a:prstGeom prst="roundRect">
            <a:avLst>
              <a:gd name="adj" fmla="val 8654"/>
            </a:avLst>
          </a:prstGeom>
          <a:gradFill>
            <a:gsLst>
              <a:gs pos="0">
                <a:srgbClr val="FC926E">
                  <a:alpha val="20000"/>
                </a:srgbClr>
              </a:gs>
              <a:gs pos="100000">
                <a:srgbClr val="FF8A62">
                  <a:alpha val="20000"/>
                </a:srgbClr>
              </a:gs>
            </a:gsLst>
            <a:lin ang="5400000" scaled="0"/>
          </a:gra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1145279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02"/>
                                        </p:tgtEl>
                                        <p:attrNameLst>
                                          <p:attrName>style.visibility</p:attrName>
                                        </p:attrNameLst>
                                      </p:cBhvr>
                                      <p:to>
                                        <p:strVal val="visible"/>
                                      </p:to>
                                    </p:set>
                                    <p:animEffect transition="in" filter="fade">
                                      <p:cBhvr>
                                        <p:cTn id="7" dur="500"/>
                                        <p:tgtEl>
                                          <p:spTgt spid="602"/>
                                        </p:tgtEl>
                                      </p:cBhvr>
                                    </p:animEffect>
                                  </p:childTnLst>
                                </p:cTn>
                              </p:par>
                              <p:par>
                                <p:cTn id="8" presetID="10" presetClass="entr" presetSubtype="0" fill="hold" nodeType="withEffect">
                                  <p:stCondLst>
                                    <p:cond delay="300"/>
                                  </p:stCondLst>
                                  <p:childTnLst>
                                    <p:set>
                                      <p:cBhvr>
                                        <p:cTn id="9" dur="1" fill="hold">
                                          <p:stCondLst>
                                            <p:cond delay="0"/>
                                          </p:stCondLst>
                                        </p:cTn>
                                        <p:tgtEl>
                                          <p:spTgt spid="604"/>
                                        </p:tgtEl>
                                        <p:attrNameLst>
                                          <p:attrName>style.visibility</p:attrName>
                                        </p:attrNameLst>
                                      </p:cBhvr>
                                      <p:to>
                                        <p:strVal val="visible"/>
                                      </p:to>
                                    </p:set>
                                    <p:animEffect transition="in" filter="fade">
                                      <p:cBhvr>
                                        <p:cTn id="10" dur="500"/>
                                        <p:tgtEl>
                                          <p:spTgt spid="6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71_Custom Layout">
  <p:cSld name="71_Custom Layout">
    <p:spTree>
      <p:nvGrpSpPr>
        <p:cNvPr id="1" name="Shape 605"/>
        <p:cNvGrpSpPr/>
        <p:nvPr/>
      </p:nvGrpSpPr>
      <p:grpSpPr>
        <a:xfrm>
          <a:off x="0" y="0"/>
          <a:ext cx="0" cy="0"/>
          <a:chOff x="0" y="0"/>
          <a:chExt cx="0" cy="0"/>
        </a:xfrm>
      </p:grpSpPr>
      <p:sp>
        <p:nvSpPr>
          <p:cNvPr id="606" name="Google Shape;606;p119"/>
          <p:cNvSpPr/>
          <p:nvPr/>
        </p:nvSpPr>
        <p:spPr>
          <a:xfrm>
            <a:off x="7658100" y="0"/>
            <a:ext cx="4533900" cy="6858000"/>
          </a:xfrm>
          <a:prstGeom prst="rect">
            <a:avLst/>
          </a:prstGeom>
          <a:solidFill>
            <a:schemeClr val="accent1"/>
          </a:solidFill>
          <a:ln>
            <a:noFill/>
          </a:ln>
        </p:spPr>
        <p:txBody>
          <a:bodyPr spcFirstLastPara="1" wrap="square" lIns="0" tIns="0" rIns="0" bIns="0" anchor="t" anchorCtr="0">
            <a:noAutofit/>
          </a:bodyPr>
          <a:lstStyle/>
          <a:p>
            <a:pPr marL="0" marR="0" lvl="0" indent="0" algn="ctr" rtl="0">
              <a:spcBef>
                <a:spcPts val="0"/>
              </a:spcBef>
              <a:spcAft>
                <a:spcPts val="0"/>
              </a:spcAft>
              <a:buNone/>
            </a:pPr>
            <a:endParaRPr sz="1400" b="1">
              <a:solidFill>
                <a:schemeClr val="dk1"/>
              </a:solidFill>
              <a:latin typeface="Arial"/>
              <a:ea typeface="Arial"/>
              <a:cs typeface="Arial"/>
              <a:sym typeface="Arial"/>
            </a:endParaRPr>
          </a:p>
        </p:txBody>
      </p:sp>
      <p:sp>
        <p:nvSpPr>
          <p:cNvPr id="607" name="Google Shape;607;p119"/>
          <p:cNvSpPr>
            <a:spLocks noGrp="1"/>
          </p:cNvSpPr>
          <p:nvPr>
            <p:ph type="pic" idx="2"/>
          </p:nvPr>
        </p:nvSpPr>
        <p:spPr>
          <a:xfrm>
            <a:off x="6985658" y="5006792"/>
            <a:ext cx="1294083" cy="2792255"/>
          </a:xfrm>
          <a:prstGeom prst="roundRect">
            <a:avLst>
              <a:gd name="adj" fmla="val 7691"/>
            </a:avLst>
          </a:prstGeom>
          <a:gradFill>
            <a:gsLst>
              <a:gs pos="0">
                <a:srgbClr val="FC926E">
                  <a:alpha val="20000"/>
                </a:srgbClr>
              </a:gs>
              <a:gs pos="100000">
                <a:srgbClr val="FF8A62">
                  <a:alpha val="20000"/>
                </a:srgbClr>
              </a:gs>
            </a:gsLst>
            <a:lin ang="5400000" scaled="0"/>
          </a:gra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08" name="Google Shape;608;p119"/>
          <p:cNvSpPr>
            <a:spLocks noGrp="1"/>
          </p:cNvSpPr>
          <p:nvPr>
            <p:ph type="pic" idx="3"/>
          </p:nvPr>
        </p:nvSpPr>
        <p:spPr>
          <a:xfrm>
            <a:off x="8821304" y="440759"/>
            <a:ext cx="1294083" cy="2792255"/>
          </a:xfrm>
          <a:prstGeom prst="roundRect">
            <a:avLst>
              <a:gd name="adj" fmla="val 7139"/>
            </a:avLst>
          </a:prstGeom>
          <a:gradFill>
            <a:gsLst>
              <a:gs pos="0">
                <a:srgbClr val="FC926E">
                  <a:alpha val="20000"/>
                </a:srgbClr>
              </a:gs>
              <a:gs pos="100000">
                <a:srgbClr val="FF8A62">
                  <a:alpha val="20000"/>
                </a:srgbClr>
              </a:gs>
            </a:gsLst>
            <a:lin ang="5400000" scaled="0"/>
          </a:gra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09" name="Google Shape;609;p119"/>
          <p:cNvSpPr>
            <a:spLocks noGrp="1"/>
          </p:cNvSpPr>
          <p:nvPr>
            <p:ph type="pic" idx="4"/>
          </p:nvPr>
        </p:nvSpPr>
        <p:spPr>
          <a:xfrm>
            <a:off x="6985658" y="1767839"/>
            <a:ext cx="1294083" cy="2792255"/>
          </a:xfrm>
          <a:prstGeom prst="roundRect">
            <a:avLst>
              <a:gd name="adj" fmla="val 7139"/>
            </a:avLst>
          </a:prstGeom>
          <a:gradFill>
            <a:gsLst>
              <a:gs pos="0">
                <a:srgbClr val="FC926E">
                  <a:alpha val="20000"/>
                </a:srgbClr>
              </a:gs>
              <a:gs pos="100000">
                <a:srgbClr val="FF8A62">
                  <a:alpha val="20000"/>
                </a:srgbClr>
              </a:gs>
            </a:gsLst>
            <a:lin ang="5400000" scaled="0"/>
          </a:gra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10" name="Google Shape;610;p119"/>
          <p:cNvSpPr>
            <a:spLocks noGrp="1"/>
          </p:cNvSpPr>
          <p:nvPr>
            <p:ph type="pic" idx="5"/>
          </p:nvPr>
        </p:nvSpPr>
        <p:spPr>
          <a:xfrm>
            <a:off x="6984999" y="-1471500"/>
            <a:ext cx="1294083" cy="2792255"/>
          </a:xfrm>
          <a:prstGeom prst="roundRect">
            <a:avLst>
              <a:gd name="adj" fmla="val 7139"/>
            </a:avLst>
          </a:prstGeom>
          <a:gradFill>
            <a:gsLst>
              <a:gs pos="0">
                <a:srgbClr val="FC926E">
                  <a:alpha val="20000"/>
                </a:srgbClr>
              </a:gs>
              <a:gs pos="100000">
                <a:srgbClr val="FF8A62">
                  <a:alpha val="20000"/>
                </a:srgbClr>
              </a:gs>
            </a:gsLst>
            <a:lin ang="5400000" scaled="0"/>
          </a:gra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11" name="Google Shape;611;p119"/>
          <p:cNvSpPr>
            <a:spLocks noGrp="1"/>
          </p:cNvSpPr>
          <p:nvPr>
            <p:ph type="pic" idx="6"/>
          </p:nvPr>
        </p:nvSpPr>
        <p:spPr>
          <a:xfrm>
            <a:off x="8821304" y="3657362"/>
            <a:ext cx="1294083" cy="2792255"/>
          </a:xfrm>
          <a:prstGeom prst="roundRect">
            <a:avLst>
              <a:gd name="adj" fmla="val 7139"/>
            </a:avLst>
          </a:prstGeom>
          <a:gradFill>
            <a:gsLst>
              <a:gs pos="0">
                <a:srgbClr val="FC926E">
                  <a:alpha val="20000"/>
                </a:srgbClr>
              </a:gs>
              <a:gs pos="100000">
                <a:srgbClr val="FF8A62">
                  <a:alpha val="20000"/>
                </a:srgbClr>
              </a:gs>
            </a:gsLst>
            <a:lin ang="5400000" scaled="0"/>
          </a:gra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12" name="Google Shape;612;p119"/>
          <p:cNvSpPr txBox="1">
            <a:spLocks noGrp="1"/>
          </p:cNvSpPr>
          <p:nvPr>
            <p:ph type="ctrTitle"/>
          </p:nvPr>
        </p:nvSpPr>
        <p:spPr>
          <a:xfrm>
            <a:off x="1600200" y="1600199"/>
            <a:ext cx="4867275" cy="100965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Arial"/>
              <a:buNone/>
              <a:defRPr sz="3200"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3" name="Google Shape;613;p119"/>
          <p:cNvSpPr txBox="1">
            <a:spLocks noGrp="1"/>
          </p:cNvSpPr>
          <p:nvPr>
            <p:ph type="sldNum" idx="12"/>
          </p:nvPr>
        </p:nvSpPr>
        <p:spPr>
          <a:xfrm>
            <a:off x="146446" y="6339904"/>
            <a:ext cx="38100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sz="1400" b="1">
                <a:solidFill>
                  <a:srgbClr val="FFFFFF"/>
                </a:solidFill>
                <a:latin typeface="Arial"/>
                <a:ea typeface="Arial"/>
                <a:cs typeface="Arial"/>
                <a:sym typeface="Arial"/>
              </a:defRPr>
            </a:lvl1pPr>
            <a:lvl2pPr marL="0" lvl="1" indent="0" algn="ctr">
              <a:spcBef>
                <a:spcPts val="0"/>
              </a:spcBef>
              <a:buNone/>
              <a:defRPr sz="1400" b="1">
                <a:solidFill>
                  <a:srgbClr val="FFFFFF"/>
                </a:solidFill>
                <a:latin typeface="Arial"/>
                <a:ea typeface="Arial"/>
                <a:cs typeface="Arial"/>
                <a:sym typeface="Arial"/>
              </a:defRPr>
            </a:lvl2pPr>
            <a:lvl3pPr marL="0" lvl="2" indent="0" algn="ctr">
              <a:spcBef>
                <a:spcPts val="0"/>
              </a:spcBef>
              <a:buNone/>
              <a:defRPr sz="1400" b="1">
                <a:solidFill>
                  <a:srgbClr val="FFFFFF"/>
                </a:solidFill>
                <a:latin typeface="Arial"/>
                <a:ea typeface="Arial"/>
                <a:cs typeface="Arial"/>
                <a:sym typeface="Arial"/>
              </a:defRPr>
            </a:lvl3pPr>
            <a:lvl4pPr marL="0" lvl="3" indent="0" algn="ctr">
              <a:spcBef>
                <a:spcPts val="0"/>
              </a:spcBef>
              <a:buNone/>
              <a:defRPr sz="1400" b="1">
                <a:solidFill>
                  <a:srgbClr val="FFFFFF"/>
                </a:solidFill>
                <a:latin typeface="Arial"/>
                <a:ea typeface="Arial"/>
                <a:cs typeface="Arial"/>
                <a:sym typeface="Arial"/>
              </a:defRPr>
            </a:lvl4pPr>
            <a:lvl5pPr marL="0" lvl="4" indent="0" algn="ctr">
              <a:spcBef>
                <a:spcPts val="0"/>
              </a:spcBef>
              <a:buNone/>
              <a:defRPr sz="1400" b="1">
                <a:solidFill>
                  <a:srgbClr val="FFFFFF"/>
                </a:solidFill>
                <a:latin typeface="Arial"/>
                <a:ea typeface="Arial"/>
                <a:cs typeface="Arial"/>
                <a:sym typeface="Arial"/>
              </a:defRPr>
            </a:lvl5pPr>
            <a:lvl6pPr marL="0" lvl="5" indent="0" algn="ctr">
              <a:spcBef>
                <a:spcPts val="0"/>
              </a:spcBef>
              <a:buNone/>
              <a:defRPr sz="1400" b="1">
                <a:solidFill>
                  <a:srgbClr val="FFFFFF"/>
                </a:solidFill>
                <a:latin typeface="Arial"/>
                <a:ea typeface="Arial"/>
                <a:cs typeface="Arial"/>
                <a:sym typeface="Arial"/>
              </a:defRPr>
            </a:lvl6pPr>
            <a:lvl7pPr marL="0" lvl="6" indent="0" algn="ctr">
              <a:spcBef>
                <a:spcPts val="0"/>
              </a:spcBef>
              <a:buNone/>
              <a:defRPr sz="1400" b="1">
                <a:solidFill>
                  <a:srgbClr val="FFFFFF"/>
                </a:solidFill>
                <a:latin typeface="Arial"/>
                <a:ea typeface="Arial"/>
                <a:cs typeface="Arial"/>
                <a:sym typeface="Arial"/>
              </a:defRPr>
            </a:lvl7pPr>
            <a:lvl8pPr marL="0" lvl="7" indent="0" algn="ctr">
              <a:spcBef>
                <a:spcPts val="0"/>
              </a:spcBef>
              <a:buNone/>
              <a:defRPr sz="1400" b="1">
                <a:solidFill>
                  <a:srgbClr val="FFFFFF"/>
                </a:solidFill>
                <a:latin typeface="Arial"/>
                <a:ea typeface="Arial"/>
                <a:cs typeface="Arial"/>
                <a:sym typeface="Arial"/>
              </a:defRPr>
            </a:lvl8pPr>
            <a:lvl9pPr marL="0" lvl="8" indent="0" algn="ctr">
              <a:spcBef>
                <a:spcPts val="0"/>
              </a:spcBef>
              <a:buNone/>
              <a:defRPr sz="1400" b="1">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614" name="Google Shape;614;p119"/>
          <p:cNvSpPr/>
          <p:nvPr/>
        </p:nvSpPr>
        <p:spPr>
          <a:xfrm>
            <a:off x="1600199" y="931069"/>
            <a:ext cx="1228725" cy="242888"/>
          </a:xfrm>
          <a:prstGeom prst="roundRect">
            <a:avLst>
              <a:gd name="adj" fmla="val 10785"/>
            </a:avLst>
          </a:prstGeom>
          <a:solidFill>
            <a:schemeClr val="accent1"/>
          </a:solidFill>
          <a:ln>
            <a:noFill/>
          </a:ln>
          <a:effectLst>
            <a:outerShdw blurRad="190500" dist="88900" dir="5400000" algn="t" rotWithShape="0">
              <a:schemeClr val="accent1">
                <a:alpha val="29803"/>
              </a:schemeClr>
            </a:outerShdw>
          </a:effectLst>
        </p:spPr>
        <p:txBody>
          <a:bodyPr spcFirstLastPara="1" wrap="square" lIns="0" tIns="45700" rIns="0" bIns="45700" anchor="ctr" anchorCtr="0">
            <a:noAutofit/>
          </a:bodyPr>
          <a:lstStyle/>
          <a:p>
            <a:pPr marL="0" marR="0" lvl="0" indent="0" algn="ctr" rtl="0">
              <a:spcBef>
                <a:spcPts val="0"/>
              </a:spcBef>
              <a:spcAft>
                <a:spcPts val="0"/>
              </a:spcAft>
              <a:buNone/>
            </a:pPr>
            <a:r>
              <a:rPr lang="en-US" sz="800" b="1">
                <a:solidFill>
                  <a:schemeClr val="lt1"/>
                </a:solidFill>
                <a:latin typeface="Arial"/>
                <a:ea typeface="Arial"/>
                <a:cs typeface="Arial"/>
                <a:sym typeface="Arial"/>
              </a:rPr>
              <a:t>DEVICE MOCKUP</a:t>
            </a:r>
            <a:endParaRPr/>
          </a:p>
        </p:txBody>
      </p:sp>
    </p:spTree>
    <p:extLst>
      <p:ext uri="{BB962C8B-B14F-4D97-AF65-F5344CB8AC3E}">
        <p14:creationId xmlns:p14="http://schemas.microsoft.com/office/powerpoint/2010/main" val="2051788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14"/>
                                        </p:tgtEl>
                                        <p:attrNameLst>
                                          <p:attrName>style.visibility</p:attrName>
                                        </p:attrNameLst>
                                      </p:cBhvr>
                                      <p:to>
                                        <p:strVal val="visible"/>
                                      </p:to>
                                    </p:set>
                                    <p:animEffect transition="in" filter="fade">
                                      <p:cBhvr>
                                        <p:cTn id="7" dur="750"/>
                                        <p:tgtEl>
                                          <p:spTgt spid="614"/>
                                        </p:tgtEl>
                                      </p:cBhvr>
                                    </p:animEffect>
                                  </p:childTnLst>
                                </p:cTn>
                              </p:par>
                              <p:par>
                                <p:cTn id="8" presetID="10" presetClass="entr" presetSubtype="0" fill="hold" nodeType="withEffect">
                                  <p:stCondLst>
                                    <p:cond delay="800"/>
                                  </p:stCondLst>
                                  <p:childTnLst>
                                    <p:set>
                                      <p:cBhvr>
                                        <p:cTn id="9" dur="1" fill="hold">
                                          <p:stCondLst>
                                            <p:cond delay="0"/>
                                          </p:stCondLst>
                                        </p:cTn>
                                        <p:tgtEl>
                                          <p:spTgt spid="612"/>
                                        </p:tgtEl>
                                        <p:attrNameLst>
                                          <p:attrName>style.visibility</p:attrName>
                                        </p:attrNameLst>
                                      </p:cBhvr>
                                      <p:to>
                                        <p:strVal val="visible"/>
                                      </p:to>
                                    </p:set>
                                    <p:animEffect transition="in" filter="fade">
                                      <p:cBhvr>
                                        <p:cTn id="10" dur="500"/>
                                        <p:tgtEl>
                                          <p:spTgt spid="612"/>
                                        </p:tgtEl>
                                      </p:cBhvr>
                                    </p:animEffect>
                                  </p:childTnLst>
                                </p:cTn>
                              </p:par>
                              <p:par>
                                <p:cTn id="11" presetID="10" presetClass="entr" presetSubtype="0" fill="hold" nodeType="withEffect">
                                  <p:stCondLst>
                                    <p:cond delay="300"/>
                                  </p:stCondLst>
                                  <p:childTnLst>
                                    <p:set>
                                      <p:cBhvr>
                                        <p:cTn id="12" dur="1" fill="hold">
                                          <p:stCondLst>
                                            <p:cond delay="0"/>
                                          </p:stCondLst>
                                        </p:cTn>
                                        <p:tgtEl>
                                          <p:spTgt spid="606"/>
                                        </p:tgtEl>
                                        <p:attrNameLst>
                                          <p:attrName>style.visibility</p:attrName>
                                        </p:attrNameLst>
                                      </p:cBhvr>
                                      <p:to>
                                        <p:strVal val="visible"/>
                                      </p:to>
                                    </p:set>
                                    <p:animEffect transition="in" filter="fade">
                                      <p:cBhvr>
                                        <p:cTn id="13" dur="500"/>
                                        <p:tgtEl>
                                          <p:spTgt spid="606"/>
                                        </p:tgtEl>
                                      </p:cBhvr>
                                    </p:animEffect>
                                  </p:childTnLst>
                                </p:cTn>
                              </p:par>
                              <p:par>
                                <p:cTn id="14" presetID="10" presetClass="entr" presetSubtype="0" fill="hold" nodeType="withEffect">
                                  <p:stCondLst>
                                    <p:cond delay="500"/>
                                  </p:stCondLst>
                                  <p:childTnLst>
                                    <p:set>
                                      <p:cBhvr>
                                        <p:cTn id="15" dur="1" fill="hold">
                                          <p:stCondLst>
                                            <p:cond delay="0"/>
                                          </p:stCondLst>
                                        </p:cTn>
                                        <p:tgtEl>
                                          <p:spTgt spid="610"/>
                                        </p:tgtEl>
                                        <p:attrNameLst>
                                          <p:attrName>style.visibility</p:attrName>
                                        </p:attrNameLst>
                                      </p:cBhvr>
                                      <p:to>
                                        <p:strVal val="visible"/>
                                      </p:to>
                                    </p:set>
                                    <p:animEffect transition="in" filter="fade">
                                      <p:cBhvr>
                                        <p:cTn id="16" dur="500"/>
                                        <p:tgtEl>
                                          <p:spTgt spid="610"/>
                                        </p:tgtEl>
                                      </p:cBhvr>
                                    </p:animEffect>
                                  </p:childTnLst>
                                </p:cTn>
                              </p:par>
                              <p:par>
                                <p:cTn id="17" presetID="10" presetClass="entr" presetSubtype="0" fill="hold" nodeType="withEffect">
                                  <p:stCondLst>
                                    <p:cond delay="700"/>
                                  </p:stCondLst>
                                  <p:childTnLst>
                                    <p:set>
                                      <p:cBhvr>
                                        <p:cTn id="18" dur="1" fill="hold">
                                          <p:stCondLst>
                                            <p:cond delay="0"/>
                                          </p:stCondLst>
                                        </p:cTn>
                                        <p:tgtEl>
                                          <p:spTgt spid="608"/>
                                        </p:tgtEl>
                                        <p:attrNameLst>
                                          <p:attrName>style.visibility</p:attrName>
                                        </p:attrNameLst>
                                      </p:cBhvr>
                                      <p:to>
                                        <p:strVal val="visible"/>
                                      </p:to>
                                    </p:set>
                                    <p:animEffect transition="in" filter="fade">
                                      <p:cBhvr>
                                        <p:cTn id="19" dur="500"/>
                                        <p:tgtEl>
                                          <p:spTgt spid="608"/>
                                        </p:tgtEl>
                                      </p:cBhvr>
                                    </p:animEffect>
                                  </p:childTnLst>
                                </p:cTn>
                              </p:par>
                              <p:par>
                                <p:cTn id="20" presetID="10" presetClass="entr" presetSubtype="0" fill="hold" nodeType="withEffect">
                                  <p:stCondLst>
                                    <p:cond delay="900"/>
                                  </p:stCondLst>
                                  <p:childTnLst>
                                    <p:set>
                                      <p:cBhvr>
                                        <p:cTn id="21" dur="1" fill="hold">
                                          <p:stCondLst>
                                            <p:cond delay="0"/>
                                          </p:stCondLst>
                                        </p:cTn>
                                        <p:tgtEl>
                                          <p:spTgt spid="609"/>
                                        </p:tgtEl>
                                        <p:attrNameLst>
                                          <p:attrName>style.visibility</p:attrName>
                                        </p:attrNameLst>
                                      </p:cBhvr>
                                      <p:to>
                                        <p:strVal val="visible"/>
                                      </p:to>
                                    </p:set>
                                    <p:animEffect transition="in" filter="fade">
                                      <p:cBhvr>
                                        <p:cTn id="22" dur="500"/>
                                        <p:tgtEl>
                                          <p:spTgt spid="609"/>
                                        </p:tgtEl>
                                      </p:cBhvr>
                                    </p:animEffect>
                                  </p:childTnLst>
                                </p:cTn>
                              </p:par>
                              <p:par>
                                <p:cTn id="23" presetID="10" presetClass="entr" presetSubtype="0" fill="hold" nodeType="withEffect">
                                  <p:stCondLst>
                                    <p:cond delay="1100"/>
                                  </p:stCondLst>
                                  <p:childTnLst>
                                    <p:set>
                                      <p:cBhvr>
                                        <p:cTn id="24" dur="1" fill="hold">
                                          <p:stCondLst>
                                            <p:cond delay="0"/>
                                          </p:stCondLst>
                                        </p:cTn>
                                        <p:tgtEl>
                                          <p:spTgt spid="611"/>
                                        </p:tgtEl>
                                        <p:attrNameLst>
                                          <p:attrName>style.visibility</p:attrName>
                                        </p:attrNameLst>
                                      </p:cBhvr>
                                      <p:to>
                                        <p:strVal val="visible"/>
                                      </p:to>
                                    </p:set>
                                    <p:animEffect transition="in" filter="fade">
                                      <p:cBhvr>
                                        <p:cTn id="25" dur="500"/>
                                        <p:tgtEl>
                                          <p:spTgt spid="611"/>
                                        </p:tgtEl>
                                      </p:cBhvr>
                                    </p:animEffect>
                                  </p:childTnLst>
                                </p:cTn>
                              </p:par>
                              <p:par>
                                <p:cTn id="26" presetID="10" presetClass="entr" presetSubtype="0" fill="hold" nodeType="withEffect">
                                  <p:stCondLst>
                                    <p:cond delay="1300"/>
                                  </p:stCondLst>
                                  <p:childTnLst>
                                    <p:set>
                                      <p:cBhvr>
                                        <p:cTn id="27" dur="1" fill="hold">
                                          <p:stCondLst>
                                            <p:cond delay="0"/>
                                          </p:stCondLst>
                                        </p:cTn>
                                        <p:tgtEl>
                                          <p:spTgt spid="607"/>
                                        </p:tgtEl>
                                        <p:attrNameLst>
                                          <p:attrName>style.visibility</p:attrName>
                                        </p:attrNameLst>
                                      </p:cBhvr>
                                      <p:to>
                                        <p:strVal val="visible"/>
                                      </p:to>
                                    </p:set>
                                    <p:animEffect transition="in" filter="fade">
                                      <p:cBhvr>
                                        <p:cTn id="28" dur="500"/>
                                        <p:tgtEl>
                                          <p:spTgt spid="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43_Title Slide">
  <p:cSld name="43_Title Slide">
    <p:spTree>
      <p:nvGrpSpPr>
        <p:cNvPr id="1" name="Shape 20"/>
        <p:cNvGrpSpPr/>
        <p:nvPr/>
      </p:nvGrpSpPr>
      <p:grpSpPr>
        <a:xfrm>
          <a:off x="0" y="0"/>
          <a:ext cx="0" cy="0"/>
          <a:chOff x="0" y="0"/>
          <a:chExt cx="0" cy="0"/>
        </a:xfrm>
      </p:grpSpPr>
      <p:sp>
        <p:nvSpPr>
          <p:cNvPr id="21" name="Google Shape;21;p3"/>
          <p:cNvSpPr txBox="1">
            <a:spLocks noGrp="1"/>
          </p:cNvSpPr>
          <p:nvPr>
            <p:ph type="ctrTitle"/>
          </p:nvPr>
        </p:nvSpPr>
        <p:spPr>
          <a:xfrm>
            <a:off x="1600200" y="1600199"/>
            <a:ext cx="4867275" cy="100965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Arial"/>
              <a:buNone/>
              <a:defRPr sz="3200"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 name="Google Shape;22;p3"/>
          <p:cNvSpPr txBox="1">
            <a:spLocks noGrp="1"/>
          </p:cNvSpPr>
          <p:nvPr>
            <p:ph type="sldNum" idx="12"/>
          </p:nvPr>
        </p:nvSpPr>
        <p:spPr>
          <a:xfrm>
            <a:off x="146446" y="6339904"/>
            <a:ext cx="38100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sz="1400" b="1">
                <a:solidFill>
                  <a:srgbClr val="FFFFFF"/>
                </a:solidFill>
                <a:latin typeface="Arial"/>
                <a:ea typeface="Arial"/>
                <a:cs typeface="Arial"/>
                <a:sym typeface="Arial"/>
              </a:defRPr>
            </a:lvl1pPr>
            <a:lvl2pPr marL="0" lvl="1" indent="0" algn="ctr">
              <a:spcBef>
                <a:spcPts val="0"/>
              </a:spcBef>
              <a:buNone/>
              <a:defRPr sz="1400" b="1">
                <a:solidFill>
                  <a:srgbClr val="FFFFFF"/>
                </a:solidFill>
                <a:latin typeface="Arial"/>
                <a:ea typeface="Arial"/>
                <a:cs typeface="Arial"/>
                <a:sym typeface="Arial"/>
              </a:defRPr>
            </a:lvl2pPr>
            <a:lvl3pPr marL="0" lvl="2" indent="0" algn="ctr">
              <a:spcBef>
                <a:spcPts val="0"/>
              </a:spcBef>
              <a:buNone/>
              <a:defRPr sz="1400" b="1">
                <a:solidFill>
                  <a:srgbClr val="FFFFFF"/>
                </a:solidFill>
                <a:latin typeface="Arial"/>
                <a:ea typeface="Arial"/>
                <a:cs typeface="Arial"/>
                <a:sym typeface="Arial"/>
              </a:defRPr>
            </a:lvl3pPr>
            <a:lvl4pPr marL="0" lvl="3" indent="0" algn="ctr">
              <a:spcBef>
                <a:spcPts val="0"/>
              </a:spcBef>
              <a:buNone/>
              <a:defRPr sz="1400" b="1">
                <a:solidFill>
                  <a:srgbClr val="FFFFFF"/>
                </a:solidFill>
                <a:latin typeface="Arial"/>
                <a:ea typeface="Arial"/>
                <a:cs typeface="Arial"/>
                <a:sym typeface="Arial"/>
              </a:defRPr>
            </a:lvl4pPr>
            <a:lvl5pPr marL="0" lvl="4" indent="0" algn="ctr">
              <a:spcBef>
                <a:spcPts val="0"/>
              </a:spcBef>
              <a:buNone/>
              <a:defRPr sz="1400" b="1">
                <a:solidFill>
                  <a:srgbClr val="FFFFFF"/>
                </a:solidFill>
                <a:latin typeface="Arial"/>
                <a:ea typeface="Arial"/>
                <a:cs typeface="Arial"/>
                <a:sym typeface="Arial"/>
              </a:defRPr>
            </a:lvl5pPr>
            <a:lvl6pPr marL="0" lvl="5" indent="0" algn="ctr">
              <a:spcBef>
                <a:spcPts val="0"/>
              </a:spcBef>
              <a:buNone/>
              <a:defRPr sz="1400" b="1">
                <a:solidFill>
                  <a:srgbClr val="FFFFFF"/>
                </a:solidFill>
                <a:latin typeface="Arial"/>
                <a:ea typeface="Arial"/>
                <a:cs typeface="Arial"/>
                <a:sym typeface="Arial"/>
              </a:defRPr>
            </a:lvl6pPr>
            <a:lvl7pPr marL="0" lvl="6" indent="0" algn="ctr">
              <a:spcBef>
                <a:spcPts val="0"/>
              </a:spcBef>
              <a:buNone/>
              <a:defRPr sz="1400" b="1">
                <a:solidFill>
                  <a:srgbClr val="FFFFFF"/>
                </a:solidFill>
                <a:latin typeface="Arial"/>
                <a:ea typeface="Arial"/>
                <a:cs typeface="Arial"/>
                <a:sym typeface="Arial"/>
              </a:defRPr>
            </a:lvl7pPr>
            <a:lvl8pPr marL="0" lvl="7" indent="0" algn="ctr">
              <a:spcBef>
                <a:spcPts val="0"/>
              </a:spcBef>
              <a:buNone/>
              <a:defRPr sz="1400" b="1">
                <a:solidFill>
                  <a:srgbClr val="FFFFFF"/>
                </a:solidFill>
                <a:latin typeface="Arial"/>
                <a:ea typeface="Arial"/>
                <a:cs typeface="Arial"/>
                <a:sym typeface="Arial"/>
              </a:defRPr>
            </a:lvl8pPr>
            <a:lvl9pPr marL="0" lvl="8" indent="0" algn="ctr">
              <a:spcBef>
                <a:spcPts val="0"/>
              </a:spcBef>
              <a:buNone/>
              <a:defRPr sz="1400" b="1">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23" name="Google Shape;23;p3"/>
          <p:cNvSpPr/>
          <p:nvPr/>
        </p:nvSpPr>
        <p:spPr>
          <a:xfrm>
            <a:off x="1600200" y="931069"/>
            <a:ext cx="909638" cy="242888"/>
          </a:xfrm>
          <a:prstGeom prst="roundRect">
            <a:avLst>
              <a:gd name="adj" fmla="val 10785"/>
            </a:avLst>
          </a:prstGeom>
          <a:solidFill>
            <a:schemeClr val="accent1"/>
          </a:solidFill>
          <a:ln>
            <a:noFill/>
          </a:ln>
          <a:effectLst>
            <a:outerShdw blurRad="190500" dist="88900" dir="5400000" algn="t" rotWithShape="0">
              <a:schemeClr val="accent1">
                <a:alpha val="29803"/>
              </a:schemeClr>
            </a:outerShdw>
          </a:effectLst>
        </p:spPr>
        <p:txBody>
          <a:bodyPr spcFirstLastPara="1" wrap="square" lIns="0" tIns="45700" rIns="0" bIns="45700" anchor="ctr" anchorCtr="0">
            <a:noAutofit/>
          </a:bodyPr>
          <a:lstStyle/>
          <a:p>
            <a:pPr marL="0" marR="0" lvl="0" indent="0" algn="ctr" rtl="0">
              <a:spcBef>
                <a:spcPts val="0"/>
              </a:spcBef>
              <a:spcAft>
                <a:spcPts val="0"/>
              </a:spcAft>
              <a:buNone/>
            </a:pPr>
            <a:r>
              <a:rPr lang="en-US" sz="800" b="1">
                <a:solidFill>
                  <a:schemeClr val="lt1"/>
                </a:solidFill>
                <a:latin typeface="Arial"/>
                <a:ea typeface="Arial"/>
                <a:cs typeface="Arial"/>
                <a:sym typeface="Arial"/>
              </a:rPr>
              <a:t>PITCH DECK</a:t>
            </a:r>
            <a:endParaRPr/>
          </a:p>
        </p:txBody>
      </p:sp>
    </p:spTree>
    <p:extLst>
      <p:ext uri="{BB962C8B-B14F-4D97-AF65-F5344CB8AC3E}">
        <p14:creationId xmlns:p14="http://schemas.microsoft.com/office/powerpoint/2010/main" val="4046348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750"/>
                                        <p:tgtEl>
                                          <p:spTgt spid="23"/>
                                        </p:tgtEl>
                                      </p:cBhvr>
                                    </p:animEffect>
                                  </p:childTnLst>
                                </p:cTn>
                              </p:par>
                              <p:par>
                                <p:cTn id="8" presetID="10" presetClass="entr" presetSubtype="0" fill="hold" nodeType="withEffect">
                                  <p:stCondLst>
                                    <p:cond delay="40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20_Title Slide">
  <p:cSld name="20_Title Slide">
    <p:spTree>
      <p:nvGrpSpPr>
        <p:cNvPr id="1" name="Shape 615"/>
        <p:cNvGrpSpPr/>
        <p:nvPr/>
      </p:nvGrpSpPr>
      <p:grpSpPr>
        <a:xfrm>
          <a:off x="0" y="0"/>
          <a:ext cx="0" cy="0"/>
          <a:chOff x="0" y="0"/>
          <a:chExt cx="0" cy="0"/>
        </a:xfrm>
      </p:grpSpPr>
      <p:sp>
        <p:nvSpPr>
          <p:cNvPr id="616" name="Google Shape;616;p120"/>
          <p:cNvSpPr txBox="1">
            <a:spLocks noGrp="1"/>
          </p:cNvSpPr>
          <p:nvPr>
            <p:ph type="sldNum" idx="12"/>
          </p:nvPr>
        </p:nvSpPr>
        <p:spPr>
          <a:xfrm>
            <a:off x="146446" y="6339904"/>
            <a:ext cx="38100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sz="1400" b="1">
                <a:solidFill>
                  <a:srgbClr val="FFFFFF"/>
                </a:solidFill>
                <a:latin typeface="Arial"/>
                <a:ea typeface="Arial"/>
                <a:cs typeface="Arial"/>
                <a:sym typeface="Arial"/>
              </a:defRPr>
            </a:lvl1pPr>
            <a:lvl2pPr marL="0" lvl="1" indent="0" algn="ctr">
              <a:spcBef>
                <a:spcPts val="0"/>
              </a:spcBef>
              <a:buNone/>
              <a:defRPr sz="1400" b="1">
                <a:solidFill>
                  <a:srgbClr val="FFFFFF"/>
                </a:solidFill>
                <a:latin typeface="Arial"/>
                <a:ea typeface="Arial"/>
                <a:cs typeface="Arial"/>
                <a:sym typeface="Arial"/>
              </a:defRPr>
            </a:lvl2pPr>
            <a:lvl3pPr marL="0" lvl="2" indent="0" algn="ctr">
              <a:spcBef>
                <a:spcPts val="0"/>
              </a:spcBef>
              <a:buNone/>
              <a:defRPr sz="1400" b="1">
                <a:solidFill>
                  <a:srgbClr val="FFFFFF"/>
                </a:solidFill>
                <a:latin typeface="Arial"/>
                <a:ea typeface="Arial"/>
                <a:cs typeface="Arial"/>
                <a:sym typeface="Arial"/>
              </a:defRPr>
            </a:lvl3pPr>
            <a:lvl4pPr marL="0" lvl="3" indent="0" algn="ctr">
              <a:spcBef>
                <a:spcPts val="0"/>
              </a:spcBef>
              <a:buNone/>
              <a:defRPr sz="1400" b="1">
                <a:solidFill>
                  <a:srgbClr val="FFFFFF"/>
                </a:solidFill>
                <a:latin typeface="Arial"/>
                <a:ea typeface="Arial"/>
                <a:cs typeface="Arial"/>
                <a:sym typeface="Arial"/>
              </a:defRPr>
            </a:lvl4pPr>
            <a:lvl5pPr marL="0" lvl="4" indent="0" algn="ctr">
              <a:spcBef>
                <a:spcPts val="0"/>
              </a:spcBef>
              <a:buNone/>
              <a:defRPr sz="1400" b="1">
                <a:solidFill>
                  <a:srgbClr val="FFFFFF"/>
                </a:solidFill>
                <a:latin typeface="Arial"/>
                <a:ea typeface="Arial"/>
                <a:cs typeface="Arial"/>
                <a:sym typeface="Arial"/>
              </a:defRPr>
            </a:lvl5pPr>
            <a:lvl6pPr marL="0" lvl="5" indent="0" algn="ctr">
              <a:spcBef>
                <a:spcPts val="0"/>
              </a:spcBef>
              <a:buNone/>
              <a:defRPr sz="1400" b="1">
                <a:solidFill>
                  <a:srgbClr val="FFFFFF"/>
                </a:solidFill>
                <a:latin typeface="Arial"/>
                <a:ea typeface="Arial"/>
                <a:cs typeface="Arial"/>
                <a:sym typeface="Arial"/>
              </a:defRPr>
            </a:lvl6pPr>
            <a:lvl7pPr marL="0" lvl="6" indent="0" algn="ctr">
              <a:spcBef>
                <a:spcPts val="0"/>
              </a:spcBef>
              <a:buNone/>
              <a:defRPr sz="1400" b="1">
                <a:solidFill>
                  <a:srgbClr val="FFFFFF"/>
                </a:solidFill>
                <a:latin typeface="Arial"/>
                <a:ea typeface="Arial"/>
                <a:cs typeface="Arial"/>
                <a:sym typeface="Arial"/>
              </a:defRPr>
            </a:lvl7pPr>
            <a:lvl8pPr marL="0" lvl="7" indent="0" algn="ctr">
              <a:spcBef>
                <a:spcPts val="0"/>
              </a:spcBef>
              <a:buNone/>
              <a:defRPr sz="1400" b="1">
                <a:solidFill>
                  <a:srgbClr val="FFFFFF"/>
                </a:solidFill>
                <a:latin typeface="Arial"/>
                <a:ea typeface="Arial"/>
                <a:cs typeface="Arial"/>
                <a:sym typeface="Arial"/>
              </a:defRPr>
            </a:lvl8pPr>
            <a:lvl9pPr marL="0" lvl="8" indent="0" algn="ctr">
              <a:spcBef>
                <a:spcPts val="0"/>
              </a:spcBef>
              <a:buNone/>
              <a:defRPr sz="1400" b="1">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617" name="Google Shape;617;p120"/>
          <p:cNvSpPr txBox="1">
            <a:spLocks noGrp="1"/>
          </p:cNvSpPr>
          <p:nvPr>
            <p:ph type="ctrTitle"/>
          </p:nvPr>
        </p:nvSpPr>
        <p:spPr>
          <a:xfrm>
            <a:off x="1627413" y="857249"/>
            <a:ext cx="8937174" cy="1009651"/>
          </a:xfrm>
          <a:prstGeom prst="rect">
            <a:avLst/>
          </a:prstGeom>
          <a:noFill/>
          <a:ln>
            <a:noFill/>
          </a:ln>
        </p:spPr>
        <p:txBody>
          <a:bodyPr spcFirstLastPara="1" wrap="square" lIns="0" tIns="0" rIns="0" bIns="0" anchor="t" anchorCtr="0">
            <a:normAutofit/>
          </a:bodyPr>
          <a:lstStyle>
            <a:lvl1pPr lvl="0" algn="ctr">
              <a:lnSpc>
                <a:spcPct val="90000"/>
              </a:lnSpc>
              <a:spcBef>
                <a:spcPts val="0"/>
              </a:spcBef>
              <a:spcAft>
                <a:spcPts val="0"/>
              </a:spcAft>
              <a:buClr>
                <a:schemeClr val="dk1"/>
              </a:buClr>
              <a:buSzPts val="3200"/>
              <a:buFont typeface="Arial"/>
              <a:buNone/>
              <a:defRPr sz="3200"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8" name="Google Shape;618;p120"/>
          <p:cNvSpPr>
            <a:spLocks noGrp="1"/>
          </p:cNvSpPr>
          <p:nvPr>
            <p:ph type="pic" idx="2"/>
          </p:nvPr>
        </p:nvSpPr>
        <p:spPr>
          <a:xfrm>
            <a:off x="4260577" y="2709496"/>
            <a:ext cx="4056945" cy="2567354"/>
          </a:xfrm>
          <a:prstGeom prst="roundRect">
            <a:avLst>
              <a:gd name="adj" fmla="val 0"/>
            </a:avLst>
          </a:prstGeom>
          <a:gradFill>
            <a:gsLst>
              <a:gs pos="0">
                <a:srgbClr val="FC926E">
                  <a:alpha val="20000"/>
                </a:srgbClr>
              </a:gs>
              <a:gs pos="100000">
                <a:srgbClr val="FF8A62">
                  <a:alpha val="20000"/>
                </a:srgbClr>
              </a:gs>
            </a:gsLst>
            <a:lin ang="5400000" scaled="0"/>
          </a:gra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3569217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17"/>
                                        </p:tgtEl>
                                        <p:attrNameLst>
                                          <p:attrName>style.visibility</p:attrName>
                                        </p:attrNameLst>
                                      </p:cBhvr>
                                      <p:to>
                                        <p:strVal val="visible"/>
                                      </p:to>
                                    </p:set>
                                    <p:animEffect transition="in" filter="fade">
                                      <p:cBhvr>
                                        <p:cTn id="7" dur="500"/>
                                        <p:tgtEl>
                                          <p:spTgt spid="617"/>
                                        </p:tgtEl>
                                      </p:cBhvr>
                                    </p:animEffect>
                                  </p:childTnLst>
                                </p:cTn>
                              </p:par>
                              <p:par>
                                <p:cTn id="8" presetID="10" presetClass="entr" presetSubtype="0" fill="hold" nodeType="withEffect">
                                  <p:stCondLst>
                                    <p:cond delay="300"/>
                                  </p:stCondLst>
                                  <p:childTnLst>
                                    <p:set>
                                      <p:cBhvr>
                                        <p:cTn id="9" dur="1" fill="hold">
                                          <p:stCondLst>
                                            <p:cond delay="0"/>
                                          </p:stCondLst>
                                        </p:cTn>
                                        <p:tgtEl>
                                          <p:spTgt spid="618"/>
                                        </p:tgtEl>
                                        <p:attrNameLst>
                                          <p:attrName>style.visibility</p:attrName>
                                        </p:attrNameLst>
                                      </p:cBhvr>
                                      <p:to>
                                        <p:strVal val="visible"/>
                                      </p:to>
                                    </p:set>
                                    <p:animEffect transition="in" filter="fade">
                                      <p:cBhvr>
                                        <p:cTn id="10" dur="500"/>
                                        <p:tgtEl>
                                          <p:spTgt spid="6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21_Title Slide">
  <p:cSld name="21_Title Slide">
    <p:spTree>
      <p:nvGrpSpPr>
        <p:cNvPr id="1" name="Shape 619"/>
        <p:cNvGrpSpPr/>
        <p:nvPr/>
      </p:nvGrpSpPr>
      <p:grpSpPr>
        <a:xfrm>
          <a:off x="0" y="0"/>
          <a:ext cx="0" cy="0"/>
          <a:chOff x="0" y="0"/>
          <a:chExt cx="0" cy="0"/>
        </a:xfrm>
      </p:grpSpPr>
      <p:sp>
        <p:nvSpPr>
          <p:cNvPr id="620" name="Google Shape;620;p121"/>
          <p:cNvSpPr txBox="1">
            <a:spLocks noGrp="1"/>
          </p:cNvSpPr>
          <p:nvPr>
            <p:ph type="sldNum" idx="12"/>
          </p:nvPr>
        </p:nvSpPr>
        <p:spPr>
          <a:xfrm>
            <a:off x="146446" y="6339904"/>
            <a:ext cx="38100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sz="1400" b="1">
                <a:solidFill>
                  <a:srgbClr val="FFFFFF"/>
                </a:solidFill>
                <a:latin typeface="Arial"/>
                <a:ea typeface="Arial"/>
                <a:cs typeface="Arial"/>
                <a:sym typeface="Arial"/>
              </a:defRPr>
            </a:lvl1pPr>
            <a:lvl2pPr marL="0" lvl="1" indent="0" algn="ctr">
              <a:spcBef>
                <a:spcPts val="0"/>
              </a:spcBef>
              <a:buNone/>
              <a:defRPr sz="1400" b="1">
                <a:solidFill>
                  <a:srgbClr val="FFFFFF"/>
                </a:solidFill>
                <a:latin typeface="Arial"/>
                <a:ea typeface="Arial"/>
                <a:cs typeface="Arial"/>
                <a:sym typeface="Arial"/>
              </a:defRPr>
            </a:lvl2pPr>
            <a:lvl3pPr marL="0" lvl="2" indent="0" algn="ctr">
              <a:spcBef>
                <a:spcPts val="0"/>
              </a:spcBef>
              <a:buNone/>
              <a:defRPr sz="1400" b="1">
                <a:solidFill>
                  <a:srgbClr val="FFFFFF"/>
                </a:solidFill>
                <a:latin typeface="Arial"/>
                <a:ea typeface="Arial"/>
                <a:cs typeface="Arial"/>
                <a:sym typeface="Arial"/>
              </a:defRPr>
            </a:lvl3pPr>
            <a:lvl4pPr marL="0" lvl="3" indent="0" algn="ctr">
              <a:spcBef>
                <a:spcPts val="0"/>
              </a:spcBef>
              <a:buNone/>
              <a:defRPr sz="1400" b="1">
                <a:solidFill>
                  <a:srgbClr val="FFFFFF"/>
                </a:solidFill>
                <a:latin typeface="Arial"/>
                <a:ea typeface="Arial"/>
                <a:cs typeface="Arial"/>
                <a:sym typeface="Arial"/>
              </a:defRPr>
            </a:lvl4pPr>
            <a:lvl5pPr marL="0" lvl="4" indent="0" algn="ctr">
              <a:spcBef>
                <a:spcPts val="0"/>
              </a:spcBef>
              <a:buNone/>
              <a:defRPr sz="1400" b="1">
                <a:solidFill>
                  <a:srgbClr val="FFFFFF"/>
                </a:solidFill>
                <a:latin typeface="Arial"/>
                <a:ea typeface="Arial"/>
                <a:cs typeface="Arial"/>
                <a:sym typeface="Arial"/>
              </a:defRPr>
            </a:lvl5pPr>
            <a:lvl6pPr marL="0" lvl="5" indent="0" algn="ctr">
              <a:spcBef>
                <a:spcPts val="0"/>
              </a:spcBef>
              <a:buNone/>
              <a:defRPr sz="1400" b="1">
                <a:solidFill>
                  <a:srgbClr val="FFFFFF"/>
                </a:solidFill>
                <a:latin typeface="Arial"/>
                <a:ea typeface="Arial"/>
                <a:cs typeface="Arial"/>
                <a:sym typeface="Arial"/>
              </a:defRPr>
            </a:lvl6pPr>
            <a:lvl7pPr marL="0" lvl="6" indent="0" algn="ctr">
              <a:spcBef>
                <a:spcPts val="0"/>
              </a:spcBef>
              <a:buNone/>
              <a:defRPr sz="1400" b="1">
                <a:solidFill>
                  <a:srgbClr val="FFFFFF"/>
                </a:solidFill>
                <a:latin typeface="Arial"/>
                <a:ea typeface="Arial"/>
                <a:cs typeface="Arial"/>
                <a:sym typeface="Arial"/>
              </a:defRPr>
            </a:lvl7pPr>
            <a:lvl8pPr marL="0" lvl="7" indent="0" algn="ctr">
              <a:spcBef>
                <a:spcPts val="0"/>
              </a:spcBef>
              <a:buNone/>
              <a:defRPr sz="1400" b="1">
                <a:solidFill>
                  <a:srgbClr val="FFFFFF"/>
                </a:solidFill>
                <a:latin typeface="Arial"/>
                <a:ea typeface="Arial"/>
                <a:cs typeface="Arial"/>
                <a:sym typeface="Arial"/>
              </a:defRPr>
            </a:lvl8pPr>
            <a:lvl9pPr marL="0" lvl="8" indent="0" algn="ctr">
              <a:spcBef>
                <a:spcPts val="0"/>
              </a:spcBef>
              <a:buNone/>
              <a:defRPr sz="1400" b="1">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621" name="Google Shape;621;p121"/>
          <p:cNvSpPr>
            <a:spLocks noGrp="1"/>
          </p:cNvSpPr>
          <p:nvPr>
            <p:ph type="pic" idx="2"/>
          </p:nvPr>
        </p:nvSpPr>
        <p:spPr>
          <a:xfrm>
            <a:off x="5498827" y="2034216"/>
            <a:ext cx="4825567" cy="3016122"/>
          </a:xfrm>
          <a:prstGeom prst="roundRect">
            <a:avLst>
              <a:gd name="adj" fmla="val 0"/>
            </a:avLst>
          </a:prstGeom>
          <a:gradFill>
            <a:gsLst>
              <a:gs pos="0">
                <a:srgbClr val="FC926E">
                  <a:alpha val="20000"/>
                </a:srgbClr>
              </a:gs>
              <a:gs pos="100000">
                <a:srgbClr val="FF8A62">
                  <a:alpha val="20000"/>
                </a:srgbClr>
              </a:gs>
            </a:gsLst>
            <a:lin ang="5400000" scaled="0"/>
          </a:gra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22" name="Google Shape;622;p121"/>
          <p:cNvSpPr>
            <a:spLocks noGrp="1"/>
          </p:cNvSpPr>
          <p:nvPr>
            <p:ph type="pic" idx="3"/>
          </p:nvPr>
        </p:nvSpPr>
        <p:spPr>
          <a:xfrm>
            <a:off x="9533889" y="2491524"/>
            <a:ext cx="1386070" cy="3004402"/>
          </a:xfrm>
          <a:prstGeom prst="roundRect">
            <a:avLst>
              <a:gd name="adj" fmla="val 8654"/>
            </a:avLst>
          </a:prstGeom>
          <a:gradFill>
            <a:gsLst>
              <a:gs pos="0">
                <a:srgbClr val="FC926E">
                  <a:alpha val="20000"/>
                </a:srgbClr>
              </a:gs>
              <a:gs pos="100000">
                <a:srgbClr val="FF8A62">
                  <a:alpha val="20000"/>
                </a:srgbClr>
              </a:gs>
            </a:gsLst>
            <a:lin ang="5400000" scaled="0"/>
          </a:gra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23" name="Google Shape;623;p121"/>
          <p:cNvSpPr txBox="1">
            <a:spLocks noGrp="1"/>
          </p:cNvSpPr>
          <p:nvPr>
            <p:ph type="ctrTitle"/>
          </p:nvPr>
        </p:nvSpPr>
        <p:spPr>
          <a:xfrm>
            <a:off x="1600200" y="1600199"/>
            <a:ext cx="4867275" cy="100965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Arial"/>
              <a:buNone/>
              <a:defRPr sz="3200"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4" name="Google Shape;624;p121"/>
          <p:cNvSpPr/>
          <p:nvPr/>
        </p:nvSpPr>
        <p:spPr>
          <a:xfrm>
            <a:off x="1600199" y="931069"/>
            <a:ext cx="1228725" cy="242888"/>
          </a:xfrm>
          <a:prstGeom prst="roundRect">
            <a:avLst>
              <a:gd name="adj" fmla="val 10785"/>
            </a:avLst>
          </a:prstGeom>
          <a:solidFill>
            <a:schemeClr val="accent1"/>
          </a:solidFill>
          <a:ln>
            <a:noFill/>
          </a:ln>
          <a:effectLst>
            <a:outerShdw blurRad="190500" dist="88900" dir="5400000" algn="t" rotWithShape="0">
              <a:schemeClr val="accent1">
                <a:alpha val="29803"/>
              </a:schemeClr>
            </a:outerShdw>
          </a:effectLst>
        </p:spPr>
        <p:txBody>
          <a:bodyPr spcFirstLastPara="1" wrap="square" lIns="0" tIns="45700" rIns="0" bIns="45700" anchor="ctr" anchorCtr="0">
            <a:noAutofit/>
          </a:bodyPr>
          <a:lstStyle/>
          <a:p>
            <a:pPr marL="0" marR="0" lvl="0" indent="0" algn="ctr" rtl="0">
              <a:spcBef>
                <a:spcPts val="0"/>
              </a:spcBef>
              <a:spcAft>
                <a:spcPts val="0"/>
              </a:spcAft>
              <a:buNone/>
            </a:pPr>
            <a:r>
              <a:rPr lang="en-US" sz="800" b="1">
                <a:solidFill>
                  <a:schemeClr val="lt1"/>
                </a:solidFill>
                <a:latin typeface="Arial"/>
                <a:ea typeface="Arial"/>
                <a:cs typeface="Arial"/>
                <a:sym typeface="Arial"/>
              </a:rPr>
              <a:t>DEVICE MOCKUP</a:t>
            </a:r>
            <a:endParaRPr/>
          </a:p>
        </p:txBody>
      </p:sp>
    </p:spTree>
    <p:extLst>
      <p:ext uri="{BB962C8B-B14F-4D97-AF65-F5344CB8AC3E}">
        <p14:creationId xmlns:p14="http://schemas.microsoft.com/office/powerpoint/2010/main" val="4237630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24"/>
                                        </p:tgtEl>
                                        <p:attrNameLst>
                                          <p:attrName>style.visibility</p:attrName>
                                        </p:attrNameLst>
                                      </p:cBhvr>
                                      <p:to>
                                        <p:strVal val="visible"/>
                                      </p:to>
                                    </p:set>
                                    <p:animEffect transition="in" filter="fade">
                                      <p:cBhvr>
                                        <p:cTn id="7" dur="750"/>
                                        <p:tgtEl>
                                          <p:spTgt spid="624"/>
                                        </p:tgtEl>
                                      </p:cBhvr>
                                    </p:animEffect>
                                  </p:childTnLst>
                                </p:cTn>
                              </p:par>
                              <p:par>
                                <p:cTn id="8" presetID="10" presetClass="entr" presetSubtype="0" fill="hold" nodeType="withEffect">
                                  <p:stCondLst>
                                    <p:cond delay="800"/>
                                  </p:stCondLst>
                                  <p:childTnLst>
                                    <p:set>
                                      <p:cBhvr>
                                        <p:cTn id="9" dur="1" fill="hold">
                                          <p:stCondLst>
                                            <p:cond delay="0"/>
                                          </p:stCondLst>
                                        </p:cTn>
                                        <p:tgtEl>
                                          <p:spTgt spid="623"/>
                                        </p:tgtEl>
                                        <p:attrNameLst>
                                          <p:attrName>style.visibility</p:attrName>
                                        </p:attrNameLst>
                                      </p:cBhvr>
                                      <p:to>
                                        <p:strVal val="visible"/>
                                      </p:to>
                                    </p:set>
                                    <p:animEffect transition="in" filter="fade">
                                      <p:cBhvr>
                                        <p:cTn id="10" dur="500"/>
                                        <p:tgtEl>
                                          <p:spTgt spid="623"/>
                                        </p:tgtEl>
                                      </p:cBhvr>
                                    </p:animEffect>
                                  </p:childTnLst>
                                </p:cTn>
                              </p:par>
                              <p:par>
                                <p:cTn id="11" presetID="10" presetClass="entr" presetSubtype="0" fill="hold" nodeType="withEffect">
                                  <p:stCondLst>
                                    <p:cond delay="1100"/>
                                  </p:stCondLst>
                                  <p:childTnLst>
                                    <p:set>
                                      <p:cBhvr>
                                        <p:cTn id="12" dur="1" fill="hold">
                                          <p:stCondLst>
                                            <p:cond delay="0"/>
                                          </p:stCondLst>
                                        </p:cTn>
                                        <p:tgtEl>
                                          <p:spTgt spid="621"/>
                                        </p:tgtEl>
                                        <p:attrNameLst>
                                          <p:attrName>style.visibility</p:attrName>
                                        </p:attrNameLst>
                                      </p:cBhvr>
                                      <p:to>
                                        <p:strVal val="visible"/>
                                      </p:to>
                                    </p:set>
                                    <p:animEffect transition="in" filter="fade">
                                      <p:cBhvr>
                                        <p:cTn id="13" dur="500"/>
                                        <p:tgtEl>
                                          <p:spTgt spid="621"/>
                                        </p:tgtEl>
                                      </p:cBhvr>
                                    </p:animEffect>
                                  </p:childTnLst>
                                </p:cTn>
                              </p:par>
                              <p:par>
                                <p:cTn id="14" presetID="10" presetClass="entr" presetSubtype="0" fill="hold" nodeType="withEffect">
                                  <p:stCondLst>
                                    <p:cond delay="1500"/>
                                  </p:stCondLst>
                                  <p:childTnLst>
                                    <p:set>
                                      <p:cBhvr>
                                        <p:cTn id="15" dur="1" fill="hold">
                                          <p:stCondLst>
                                            <p:cond delay="0"/>
                                          </p:stCondLst>
                                        </p:cTn>
                                        <p:tgtEl>
                                          <p:spTgt spid="622"/>
                                        </p:tgtEl>
                                        <p:attrNameLst>
                                          <p:attrName>style.visibility</p:attrName>
                                        </p:attrNameLst>
                                      </p:cBhvr>
                                      <p:to>
                                        <p:strVal val="visible"/>
                                      </p:to>
                                    </p:set>
                                    <p:animEffect transition="in" filter="fade">
                                      <p:cBhvr>
                                        <p:cTn id="16" dur="500"/>
                                        <p:tgtEl>
                                          <p:spTgt spid="6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22_Title Slide">
  <p:cSld name="22_Title Slide">
    <p:spTree>
      <p:nvGrpSpPr>
        <p:cNvPr id="1" name="Shape 625"/>
        <p:cNvGrpSpPr/>
        <p:nvPr/>
      </p:nvGrpSpPr>
      <p:grpSpPr>
        <a:xfrm>
          <a:off x="0" y="0"/>
          <a:ext cx="0" cy="0"/>
          <a:chOff x="0" y="0"/>
          <a:chExt cx="0" cy="0"/>
        </a:xfrm>
      </p:grpSpPr>
      <p:sp>
        <p:nvSpPr>
          <p:cNvPr id="626" name="Google Shape;626;p122"/>
          <p:cNvSpPr txBox="1">
            <a:spLocks noGrp="1"/>
          </p:cNvSpPr>
          <p:nvPr>
            <p:ph type="sldNum" idx="12"/>
          </p:nvPr>
        </p:nvSpPr>
        <p:spPr>
          <a:xfrm>
            <a:off x="146446" y="6339904"/>
            <a:ext cx="38100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sz="1400" b="1">
                <a:solidFill>
                  <a:srgbClr val="FFFFFF"/>
                </a:solidFill>
                <a:latin typeface="Arial"/>
                <a:ea typeface="Arial"/>
                <a:cs typeface="Arial"/>
                <a:sym typeface="Arial"/>
              </a:defRPr>
            </a:lvl1pPr>
            <a:lvl2pPr marL="0" lvl="1" indent="0" algn="ctr">
              <a:spcBef>
                <a:spcPts val="0"/>
              </a:spcBef>
              <a:buNone/>
              <a:defRPr sz="1400" b="1">
                <a:solidFill>
                  <a:srgbClr val="FFFFFF"/>
                </a:solidFill>
                <a:latin typeface="Arial"/>
                <a:ea typeface="Arial"/>
                <a:cs typeface="Arial"/>
                <a:sym typeface="Arial"/>
              </a:defRPr>
            </a:lvl2pPr>
            <a:lvl3pPr marL="0" lvl="2" indent="0" algn="ctr">
              <a:spcBef>
                <a:spcPts val="0"/>
              </a:spcBef>
              <a:buNone/>
              <a:defRPr sz="1400" b="1">
                <a:solidFill>
                  <a:srgbClr val="FFFFFF"/>
                </a:solidFill>
                <a:latin typeface="Arial"/>
                <a:ea typeface="Arial"/>
                <a:cs typeface="Arial"/>
                <a:sym typeface="Arial"/>
              </a:defRPr>
            </a:lvl3pPr>
            <a:lvl4pPr marL="0" lvl="3" indent="0" algn="ctr">
              <a:spcBef>
                <a:spcPts val="0"/>
              </a:spcBef>
              <a:buNone/>
              <a:defRPr sz="1400" b="1">
                <a:solidFill>
                  <a:srgbClr val="FFFFFF"/>
                </a:solidFill>
                <a:latin typeface="Arial"/>
                <a:ea typeface="Arial"/>
                <a:cs typeface="Arial"/>
                <a:sym typeface="Arial"/>
              </a:defRPr>
            </a:lvl4pPr>
            <a:lvl5pPr marL="0" lvl="4" indent="0" algn="ctr">
              <a:spcBef>
                <a:spcPts val="0"/>
              </a:spcBef>
              <a:buNone/>
              <a:defRPr sz="1400" b="1">
                <a:solidFill>
                  <a:srgbClr val="FFFFFF"/>
                </a:solidFill>
                <a:latin typeface="Arial"/>
                <a:ea typeface="Arial"/>
                <a:cs typeface="Arial"/>
                <a:sym typeface="Arial"/>
              </a:defRPr>
            </a:lvl5pPr>
            <a:lvl6pPr marL="0" lvl="5" indent="0" algn="ctr">
              <a:spcBef>
                <a:spcPts val="0"/>
              </a:spcBef>
              <a:buNone/>
              <a:defRPr sz="1400" b="1">
                <a:solidFill>
                  <a:srgbClr val="FFFFFF"/>
                </a:solidFill>
                <a:latin typeface="Arial"/>
                <a:ea typeface="Arial"/>
                <a:cs typeface="Arial"/>
                <a:sym typeface="Arial"/>
              </a:defRPr>
            </a:lvl6pPr>
            <a:lvl7pPr marL="0" lvl="6" indent="0" algn="ctr">
              <a:spcBef>
                <a:spcPts val="0"/>
              </a:spcBef>
              <a:buNone/>
              <a:defRPr sz="1400" b="1">
                <a:solidFill>
                  <a:srgbClr val="FFFFFF"/>
                </a:solidFill>
                <a:latin typeface="Arial"/>
                <a:ea typeface="Arial"/>
                <a:cs typeface="Arial"/>
                <a:sym typeface="Arial"/>
              </a:defRPr>
            </a:lvl7pPr>
            <a:lvl8pPr marL="0" lvl="7" indent="0" algn="ctr">
              <a:spcBef>
                <a:spcPts val="0"/>
              </a:spcBef>
              <a:buNone/>
              <a:defRPr sz="1400" b="1">
                <a:solidFill>
                  <a:srgbClr val="FFFFFF"/>
                </a:solidFill>
                <a:latin typeface="Arial"/>
                <a:ea typeface="Arial"/>
                <a:cs typeface="Arial"/>
                <a:sym typeface="Arial"/>
              </a:defRPr>
            </a:lvl8pPr>
            <a:lvl9pPr marL="0" lvl="8" indent="0" algn="ctr">
              <a:spcBef>
                <a:spcPts val="0"/>
              </a:spcBef>
              <a:buNone/>
              <a:defRPr sz="1400" b="1">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627" name="Google Shape;627;p122"/>
          <p:cNvSpPr>
            <a:spLocks noGrp="1"/>
          </p:cNvSpPr>
          <p:nvPr>
            <p:ph type="pic" idx="2"/>
          </p:nvPr>
        </p:nvSpPr>
        <p:spPr>
          <a:xfrm>
            <a:off x="7447386" y="1404257"/>
            <a:ext cx="2824842" cy="4041321"/>
          </a:xfrm>
          <a:prstGeom prst="roundRect">
            <a:avLst>
              <a:gd name="adj" fmla="val 0"/>
            </a:avLst>
          </a:prstGeom>
          <a:gradFill>
            <a:gsLst>
              <a:gs pos="0">
                <a:srgbClr val="FC926E">
                  <a:alpha val="20000"/>
                </a:srgbClr>
              </a:gs>
              <a:gs pos="100000">
                <a:srgbClr val="FF8A62">
                  <a:alpha val="20000"/>
                </a:srgbClr>
              </a:gs>
            </a:gsLst>
            <a:lin ang="5400000" scaled="0"/>
          </a:gra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28" name="Google Shape;628;p122"/>
          <p:cNvSpPr>
            <a:spLocks noGrp="1"/>
          </p:cNvSpPr>
          <p:nvPr>
            <p:ph type="pic" idx="3"/>
          </p:nvPr>
        </p:nvSpPr>
        <p:spPr>
          <a:xfrm>
            <a:off x="6612631" y="2609850"/>
            <a:ext cx="1386070" cy="3004402"/>
          </a:xfrm>
          <a:prstGeom prst="roundRect">
            <a:avLst>
              <a:gd name="adj" fmla="val 8654"/>
            </a:avLst>
          </a:prstGeom>
          <a:gradFill>
            <a:gsLst>
              <a:gs pos="0">
                <a:srgbClr val="FC926E">
                  <a:alpha val="20000"/>
                </a:srgbClr>
              </a:gs>
              <a:gs pos="100000">
                <a:srgbClr val="FF8A62">
                  <a:alpha val="20000"/>
                </a:srgbClr>
              </a:gs>
            </a:gsLst>
            <a:lin ang="5400000" scaled="0"/>
          </a:gra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29" name="Google Shape;629;p122"/>
          <p:cNvSpPr txBox="1">
            <a:spLocks noGrp="1"/>
          </p:cNvSpPr>
          <p:nvPr>
            <p:ph type="ctrTitle"/>
          </p:nvPr>
        </p:nvSpPr>
        <p:spPr>
          <a:xfrm>
            <a:off x="1600200" y="1600199"/>
            <a:ext cx="4867275" cy="100965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Arial"/>
              <a:buNone/>
              <a:defRPr sz="3200"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0" name="Google Shape;630;p122"/>
          <p:cNvSpPr/>
          <p:nvPr/>
        </p:nvSpPr>
        <p:spPr>
          <a:xfrm>
            <a:off x="1600199" y="931069"/>
            <a:ext cx="1228725" cy="242888"/>
          </a:xfrm>
          <a:prstGeom prst="roundRect">
            <a:avLst>
              <a:gd name="adj" fmla="val 10785"/>
            </a:avLst>
          </a:prstGeom>
          <a:solidFill>
            <a:schemeClr val="accent1"/>
          </a:solidFill>
          <a:ln>
            <a:noFill/>
          </a:ln>
          <a:effectLst>
            <a:outerShdw blurRad="190500" dist="88900" dir="5400000" algn="t" rotWithShape="0">
              <a:schemeClr val="accent1">
                <a:alpha val="29803"/>
              </a:schemeClr>
            </a:outerShdw>
          </a:effectLst>
        </p:spPr>
        <p:txBody>
          <a:bodyPr spcFirstLastPara="1" wrap="square" lIns="0" tIns="45700" rIns="0" bIns="45700" anchor="ctr" anchorCtr="0">
            <a:noAutofit/>
          </a:bodyPr>
          <a:lstStyle/>
          <a:p>
            <a:pPr marL="0" marR="0" lvl="0" indent="0" algn="ctr" rtl="0">
              <a:spcBef>
                <a:spcPts val="0"/>
              </a:spcBef>
              <a:spcAft>
                <a:spcPts val="0"/>
              </a:spcAft>
              <a:buNone/>
            </a:pPr>
            <a:r>
              <a:rPr lang="en-US" sz="800" b="1">
                <a:solidFill>
                  <a:schemeClr val="lt1"/>
                </a:solidFill>
                <a:latin typeface="Arial"/>
                <a:ea typeface="Arial"/>
                <a:cs typeface="Arial"/>
                <a:sym typeface="Arial"/>
              </a:rPr>
              <a:t>DEVICE MOCKUP</a:t>
            </a:r>
            <a:endParaRPr/>
          </a:p>
        </p:txBody>
      </p:sp>
    </p:spTree>
    <p:extLst>
      <p:ext uri="{BB962C8B-B14F-4D97-AF65-F5344CB8AC3E}">
        <p14:creationId xmlns:p14="http://schemas.microsoft.com/office/powerpoint/2010/main" val="554966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30"/>
                                        </p:tgtEl>
                                        <p:attrNameLst>
                                          <p:attrName>style.visibility</p:attrName>
                                        </p:attrNameLst>
                                      </p:cBhvr>
                                      <p:to>
                                        <p:strVal val="visible"/>
                                      </p:to>
                                    </p:set>
                                    <p:animEffect transition="in" filter="fade">
                                      <p:cBhvr>
                                        <p:cTn id="7" dur="750"/>
                                        <p:tgtEl>
                                          <p:spTgt spid="630"/>
                                        </p:tgtEl>
                                      </p:cBhvr>
                                    </p:animEffect>
                                  </p:childTnLst>
                                </p:cTn>
                              </p:par>
                              <p:par>
                                <p:cTn id="8" presetID="10" presetClass="entr" presetSubtype="0" fill="hold" nodeType="withEffect">
                                  <p:stCondLst>
                                    <p:cond delay="900"/>
                                  </p:stCondLst>
                                  <p:childTnLst>
                                    <p:set>
                                      <p:cBhvr>
                                        <p:cTn id="9" dur="1" fill="hold">
                                          <p:stCondLst>
                                            <p:cond delay="0"/>
                                          </p:stCondLst>
                                        </p:cTn>
                                        <p:tgtEl>
                                          <p:spTgt spid="629"/>
                                        </p:tgtEl>
                                        <p:attrNameLst>
                                          <p:attrName>style.visibility</p:attrName>
                                        </p:attrNameLst>
                                      </p:cBhvr>
                                      <p:to>
                                        <p:strVal val="visible"/>
                                      </p:to>
                                    </p:set>
                                    <p:animEffect transition="in" filter="fade">
                                      <p:cBhvr>
                                        <p:cTn id="10" dur="500"/>
                                        <p:tgtEl>
                                          <p:spTgt spid="629"/>
                                        </p:tgtEl>
                                      </p:cBhvr>
                                    </p:animEffect>
                                  </p:childTnLst>
                                </p:cTn>
                              </p:par>
                              <p:par>
                                <p:cTn id="11" presetID="10" presetClass="entr" presetSubtype="0" fill="hold" nodeType="withEffect">
                                  <p:stCondLst>
                                    <p:cond delay="800"/>
                                  </p:stCondLst>
                                  <p:childTnLst>
                                    <p:set>
                                      <p:cBhvr>
                                        <p:cTn id="12" dur="1" fill="hold">
                                          <p:stCondLst>
                                            <p:cond delay="0"/>
                                          </p:stCondLst>
                                        </p:cTn>
                                        <p:tgtEl>
                                          <p:spTgt spid="628"/>
                                        </p:tgtEl>
                                        <p:attrNameLst>
                                          <p:attrName>style.visibility</p:attrName>
                                        </p:attrNameLst>
                                      </p:cBhvr>
                                      <p:to>
                                        <p:strVal val="visible"/>
                                      </p:to>
                                    </p:set>
                                    <p:animEffect transition="in" filter="fade">
                                      <p:cBhvr>
                                        <p:cTn id="13" dur="500"/>
                                        <p:tgtEl>
                                          <p:spTgt spid="628"/>
                                        </p:tgtEl>
                                      </p:cBhvr>
                                    </p:animEffect>
                                  </p:childTnLst>
                                </p:cTn>
                              </p:par>
                              <p:par>
                                <p:cTn id="14" presetID="10" presetClass="entr" presetSubtype="0" fill="hold" nodeType="withEffect">
                                  <p:stCondLst>
                                    <p:cond delay="1100"/>
                                  </p:stCondLst>
                                  <p:childTnLst>
                                    <p:set>
                                      <p:cBhvr>
                                        <p:cTn id="15" dur="1" fill="hold">
                                          <p:stCondLst>
                                            <p:cond delay="0"/>
                                          </p:stCondLst>
                                        </p:cTn>
                                        <p:tgtEl>
                                          <p:spTgt spid="627"/>
                                        </p:tgtEl>
                                        <p:attrNameLst>
                                          <p:attrName>style.visibility</p:attrName>
                                        </p:attrNameLst>
                                      </p:cBhvr>
                                      <p:to>
                                        <p:strVal val="visible"/>
                                      </p:to>
                                    </p:set>
                                    <p:animEffect transition="in" filter="fade">
                                      <p:cBhvr>
                                        <p:cTn id="16" dur="500"/>
                                        <p:tgtEl>
                                          <p:spTgt spid="6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65_Custom Layout">
  <p:cSld name="65_Custom Layout">
    <p:spTree>
      <p:nvGrpSpPr>
        <p:cNvPr id="1" name="Shape 631"/>
        <p:cNvGrpSpPr/>
        <p:nvPr/>
      </p:nvGrpSpPr>
      <p:grpSpPr>
        <a:xfrm>
          <a:off x="0" y="0"/>
          <a:ext cx="0" cy="0"/>
          <a:chOff x="0" y="0"/>
          <a:chExt cx="0" cy="0"/>
        </a:xfrm>
      </p:grpSpPr>
      <p:sp>
        <p:nvSpPr>
          <p:cNvPr id="632" name="Google Shape;632;p123"/>
          <p:cNvSpPr>
            <a:spLocks noGrp="1"/>
          </p:cNvSpPr>
          <p:nvPr>
            <p:ph type="pic" idx="2"/>
          </p:nvPr>
        </p:nvSpPr>
        <p:spPr>
          <a:xfrm>
            <a:off x="7962915" y="1507121"/>
            <a:ext cx="1777985" cy="3843757"/>
          </a:xfrm>
          <a:prstGeom prst="roundRect">
            <a:avLst>
              <a:gd name="adj" fmla="val 9326"/>
            </a:avLst>
          </a:prstGeom>
          <a:gradFill>
            <a:gsLst>
              <a:gs pos="0">
                <a:srgbClr val="FC926E">
                  <a:alpha val="20000"/>
                </a:srgbClr>
              </a:gs>
              <a:gs pos="100000">
                <a:srgbClr val="FF8A62">
                  <a:alpha val="20000"/>
                </a:srgbClr>
              </a:gs>
            </a:gsLst>
            <a:lin ang="5400000" scaled="0"/>
          </a:gra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33" name="Google Shape;633;p123"/>
          <p:cNvSpPr txBox="1">
            <a:spLocks noGrp="1"/>
          </p:cNvSpPr>
          <p:nvPr>
            <p:ph type="ctrTitle"/>
          </p:nvPr>
        </p:nvSpPr>
        <p:spPr>
          <a:xfrm>
            <a:off x="1600200" y="1600199"/>
            <a:ext cx="4867275" cy="100965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Arial"/>
              <a:buNone/>
              <a:defRPr sz="3200"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4" name="Google Shape;634;p123"/>
          <p:cNvSpPr txBox="1">
            <a:spLocks noGrp="1"/>
          </p:cNvSpPr>
          <p:nvPr>
            <p:ph type="sldNum" idx="12"/>
          </p:nvPr>
        </p:nvSpPr>
        <p:spPr>
          <a:xfrm>
            <a:off x="146446" y="6339904"/>
            <a:ext cx="38100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sz="1400" b="1">
                <a:solidFill>
                  <a:srgbClr val="FFFFFF"/>
                </a:solidFill>
                <a:latin typeface="Arial"/>
                <a:ea typeface="Arial"/>
                <a:cs typeface="Arial"/>
                <a:sym typeface="Arial"/>
              </a:defRPr>
            </a:lvl1pPr>
            <a:lvl2pPr marL="0" lvl="1" indent="0" algn="ctr">
              <a:spcBef>
                <a:spcPts val="0"/>
              </a:spcBef>
              <a:buNone/>
              <a:defRPr sz="1400" b="1">
                <a:solidFill>
                  <a:srgbClr val="FFFFFF"/>
                </a:solidFill>
                <a:latin typeface="Arial"/>
                <a:ea typeface="Arial"/>
                <a:cs typeface="Arial"/>
                <a:sym typeface="Arial"/>
              </a:defRPr>
            </a:lvl2pPr>
            <a:lvl3pPr marL="0" lvl="2" indent="0" algn="ctr">
              <a:spcBef>
                <a:spcPts val="0"/>
              </a:spcBef>
              <a:buNone/>
              <a:defRPr sz="1400" b="1">
                <a:solidFill>
                  <a:srgbClr val="FFFFFF"/>
                </a:solidFill>
                <a:latin typeface="Arial"/>
                <a:ea typeface="Arial"/>
                <a:cs typeface="Arial"/>
                <a:sym typeface="Arial"/>
              </a:defRPr>
            </a:lvl3pPr>
            <a:lvl4pPr marL="0" lvl="3" indent="0" algn="ctr">
              <a:spcBef>
                <a:spcPts val="0"/>
              </a:spcBef>
              <a:buNone/>
              <a:defRPr sz="1400" b="1">
                <a:solidFill>
                  <a:srgbClr val="FFFFFF"/>
                </a:solidFill>
                <a:latin typeface="Arial"/>
                <a:ea typeface="Arial"/>
                <a:cs typeface="Arial"/>
                <a:sym typeface="Arial"/>
              </a:defRPr>
            </a:lvl4pPr>
            <a:lvl5pPr marL="0" lvl="4" indent="0" algn="ctr">
              <a:spcBef>
                <a:spcPts val="0"/>
              </a:spcBef>
              <a:buNone/>
              <a:defRPr sz="1400" b="1">
                <a:solidFill>
                  <a:srgbClr val="FFFFFF"/>
                </a:solidFill>
                <a:latin typeface="Arial"/>
                <a:ea typeface="Arial"/>
                <a:cs typeface="Arial"/>
                <a:sym typeface="Arial"/>
              </a:defRPr>
            </a:lvl5pPr>
            <a:lvl6pPr marL="0" lvl="5" indent="0" algn="ctr">
              <a:spcBef>
                <a:spcPts val="0"/>
              </a:spcBef>
              <a:buNone/>
              <a:defRPr sz="1400" b="1">
                <a:solidFill>
                  <a:srgbClr val="FFFFFF"/>
                </a:solidFill>
                <a:latin typeface="Arial"/>
                <a:ea typeface="Arial"/>
                <a:cs typeface="Arial"/>
                <a:sym typeface="Arial"/>
              </a:defRPr>
            </a:lvl6pPr>
            <a:lvl7pPr marL="0" lvl="6" indent="0" algn="ctr">
              <a:spcBef>
                <a:spcPts val="0"/>
              </a:spcBef>
              <a:buNone/>
              <a:defRPr sz="1400" b="1">
                <a:solidFill>
                  <a:srgbClr val="FFFFFF"/>
                </a:solidFill>
                <a:latin typeface="Arial"/>
                <a:ea typeface="Arial"/>
                <a:cs typeface="Arial"/>
                <a:sym typeface="Arial"/>
              </a:defRPr>
            </a:lvl7pPr>
            <a:lvl8pPr marL="0" lvl="7" indent="0" algn="ctr">
              <a:spcBef>
                <a:spcPts val="0"/>
              </a:spcBef>
              <a:buNone/>
              <a:defRPr sz="1400" b="1">
                <a:solidFill>
                  <a:srgbClr val="FFFFFF"/>
                </a:solidFill>
                <a:latin typeface="Arial"/>
                <a:ea typeface="Arial"/>
                <a:cs typeface="Arial"/>
                <a:sym typeface="Arial"/>
              </a:defRPr>
            </a:lvl8pPr>
            <a:lvl9pPr marL="0" lvl="8" indent="0" algn="ctr">
              <a:spcBef>
                <a:spcPts val="0"/>
              </a:spcBef>
              <a:buNone/>
              <a:defRPr sz="1400" b="1">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635" name="Google Shape;635;p123"/>
          <p:cNvSpPr/>
          <p:nvPr/>
        </p:nvSpPr>
        <p:spPr>
          <a:xfrm>
            <a:off x="1600199" y="931069"/>
            <a:ext cx="1228725" cy="242888"/>
          </a:xfrm>
          <a:prstGeom prst="roundRect">
            <a:avLst>
              <a:gd name="adj" fmla="val 10785"/>
            </a:avLst>
          </a:prstGeom>
          <a:solidFill>
            <a:schemeClr val="accent1"/>
          </a:solidFill>
          <a:ln>
            <a:noFill/>
          </a:ln>
          <a:effectLst>
            <a:outerShdw blurRad="190500" dist="88900" dir="5400000" algn="t" rotWithShape="0">
              <a:schemeClr val="accent1">
                <a:alpha val="29803"/>
              </a:schemeClr>
            </a:outerShdw>
          </a:effectLst>
        </p:spPr>
        <p:txBody>
          <a:bodyPr spcFirstLastPara="1" wrap="square" lIns="0" tIns="45700" rIns="0" bIns="45700" anchor="ctr" anchorCtr="0">
            <a:noAutofit/>
          </a:bodyPr>
          <a:lstStyle/>
          <a:p>
            <a:pPr marL="0" marR="0" lvl="0" indent="0" algn="ctr" rtl="0">
              <a:spcBef>
                <a:spcPts val="0"/>
              </a:spcBef>
              <a:spcAft>
                <a:spcPts val="0"/>
              </a:spcAft>
              <a:buNone/>
            </a:pPr>
            <a:r>
              <a:rPr lang="en-US" sz="800" b="1">
                <a:solidFill>
                  <a:schemeClr val="lt1"/>
                </a:solidFill>
                <a:latin typeface="Arial"/>
                <a:ea typeface="Arial"/>
                <a:cs typeface="Arial"/>
                <a:sym typeface="Arial"/>
              </a:rPr>
              <a:t>DEVICE MOCKUP</a:t>
            </a:r>
            <a:endParaRPr/>
          </a:p>
        </p:txBody>
      </p:sp>
    </p:spTree>
    <p:extLst>
      <p:ext uri="{BB962C8B-B14F-4D97-AF65-F5344CB8AC3E}">
        <p14:creationId xmlns:p14="http://schemas.microsoft.com/office/powerpoint/2010/main" val="2787752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35"/>
                                        </p:tgtEl>
                                        <p:attrNameLst>
                                          <p:attrName>style.visibility</p:attrName>
                                        </p:attrNameLst>
                                      </p:cBhvr>
                                      <p:to>
                                        <p:strVal val="visible"/>
                                      </p:to>
                                    </p:set>
                                    <p:animEffect transition="in" filter="fade">
                                      <p:cBhvr>
                                        <p:cTn id="7" dur="750"/>
                                        <p:tgtEl>
                                          <p:spTgt spid="635"/>
                                        </p:tgtEl>
                                      </p:cBhvr>
                                    </p:animEffect>
                                  </p:childTnLst>
                                </p:cTn>
                              </p:par>
                              <p:par>
                                <p:cTn id="8" presetID="10" presetClass="entr" presetSubtype="0" fill="hold" nodeType="withEffect">
                                  <p:stCondLst>
                                    <p:cond delay="600"/>
                                  </p:stCondLst>
                                  <p:childTnLst>
                                    <p:set>
                                      <p:cBhvr>
                                        <p:cTn id="9" dur="1" fill="hold">
                                          <p:stCondLst>
                                            <p:cond delay="0"/>
                                          </p:stCondLst>
                                        </p:cTn>
                                        <p:tgtEl>
                                          <p:spTgt spid="632"/>
                                        </p:tgtEl>
                                        <p:attrNameLst>
                                          <p:attrName>style.visibility</p:attrName>
                                        </p:attrNameLst>
                                      </p:cBhvr>
                                      <p:to>
                                        <p:strVal val="visible"/>
                                      </p:to>
                                    </p:set>
                                    <p:animEffect transition="in" filter="fade">
                                      <p:cBhvr>
                                        <p:cTn id="10" dur="500"/>
                                        <p:tgtEl>
                                          <p:spTgt spid="632"/>
                                        </p:tgtEl>
                                      </p:cBhvr>
                                    </p:animEffect>
                                  </p:childTnLst>
                                </p:cTn>
                              </p:par>
                              <p:par>
                                <p:cTn id="11" presetID="10" presetClass="entr" presetSubtype="0" fill="hold" nodeType="withEffect">
                                  <p:stCondLst>
                                    <p:cond delay="700"/>
                                  </p:stCondLst>
                                  <p:childTnLst>
                                    <p:set>
                                      <p:cBhvr>
                                        <p:cTn id="12" dur="1" fill="hold">
                                          <p:stCondLst>
                                            <p:cond delay="0"/>
                                          </p:stCondLst>
                                        </p:cTn>
                                        <p:tgtEl>
                                          <p:spTgt spid="633"/>
                                        </p:tgtEl>
                                        <p:attrNameLst>
                                          <p:attrName>style.visibility</p:attrName>
                                        </p:attrNameLst>
                                      </p:cBhvr>
                                      <p:to>
                                        <p:strVal val="visible"/>
                                      </p:to>
                                    </p:set>
                                    <p:animEffect transition="in" filter="fade">
                                      <p:cBhvr>
                                        <p:cTn id="13" dur="500"/>
                                        <p:tgtEl>
                                          <p:spTgt spid="6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65_Title Slide">
  <p:cSld name="65_Title Slide">
    <p:spTree>
      <p:nvGrpSpPr>
        <p:cNvPr id="1" name="Shape 636"/>
        <p:cNvGrpSpPr/>
        <p:nvPr/>
      </p:nvGrpSpPr>
      <p:grpSpPr>
        <a:xfrm>
          <a:off x="0" y="0"/>
          <a:ext cx="0" cy="0"/>
          <a:chOff x="0" y="0"/>
          <a:chExt cx="0" cy="0"/>
        </a:xfrm>
      </p:grpSpPr>
      <p:sp>
        <p:nvSpPr>
          <p:cNvPr id="637" name="Google Shape;637;p124"/>
          <p:cNvSpPr txBox="1">
            <a:spLocks noGrp="1"/>
          </p:cNvSpPr>
          <p:nvPr>
            <p:ph type="sldNum" idx="12"/>
          </p:nvPr>
        </p:nvSpPr>
        <p:spPr>
          <a:xfrm>
            <a:off x="146446" y="6339904"/>
            <a:ext cx="38100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638" name="Google Shape;638;p124"/>
          <p:cNvSpPr>
            <a:spLocks noGrp="1"/>
          </p:cNvSpPr>
          <p:nvPr>
            <p:ph type="pic" idx="2"/>
          </p:nvPr>
        </p:nvSpPr>
        <p:spPr>
          <a:xfrm>
            <a:off x="4926458" y="1709596"/>
            <a:ext cx="1303782" cy="2820645"/>
          </a:xfrm>
          <a:prstGeom prst="roundRect">
            <a:avLst>
              <a:gd name="adj" fmla="val 9326"/>
            </a:avLst>
          </a:prstGeom>
          <a:gradFill>
            <a:gsLst>
              <a:gs pos="0">
                <a:srgbClr val="FC926E">
                  <a:alpha val="20000"/>
                </a:srgbClr>
              </a:gs>
              <a:gs pos="100000">
                <a:srgbClr val="FF8A62">
                  <a:alpha val="20000"/>
                </a:srgbClr>
              </a:gs>
            </a:gsLst>
            <a:lin ang="5400000" scaled="0"/>
          </a:gra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39" name="Google Shape;639;p124"/>
          <p:cNvSpPr/>
          <p:nvPr/>
        </p:nvSpPr>
        <p:spPr>
          <a:xfrm>
            <a:off x="1600199" y="931069"/>
            <a:ext cx="1228725" cy="242888"/>
          </a:xfrm>
          <a:prstGeom prst="roundRect">
            <a:avLst>
              <a:gd name="adj" fmla="val 10785"/>
            </a:avLst>
          </a:prstGeom>
          <a:solidFill>
            <a:schemeClr val="accent1"/>
          </a:solidFill>
          <a:ln>
            <a:noFill/>
          </a:ln>
          <a:effectLst>
            <a:outerShdw blurRad="190500" dist="88900" dir="5400000" algn="t" rotWithShape="0">
              <a:schemeClr val="accent1">
                <a:alpha val="29803"/>
              </a:schemeClr>
            </a:outerShdw>
          </a:effectLst>
        </p:spPr>
        <p:txBody>
          <a:bodyPr spcFirstLastPara="1" wrap="square" lIns="0" tIns="45700" rIns="0" bIns="45700" anchor="ctr" anchorCtr="0">
            <a:noAutofit/>
          </a:bodyPr>
          <a:lstStyle/>
          <a:p>
            <a:pPr marL="0" marR="0" lvl="0" indent="0" algn="ctr" rtl="0">
              <a:spcBef>
                <a:spcPts val="0"/>
              </a:spcBef>
              <a:spcAft>
                <a:spcPts val="0"/>
              </a:spcAft>
              <a:buNone/>
            </a:pPr>
            <a:r>
              <a:rPr lang="en-US" sz="800" b="1">
                <a:solidFill>
                  <a:schemeClr val="lt1"/>
                </a:solidFill>
                <a:latin typeface="Arial"/>
                <a:ea typeface="Arial"/>
                <a:cs typeface="Arial"/>
                <a:sym typeface="Arial"/>
              </a:rPr>
              <a:t>DEVICE MOCKUP</a:t>
            </a:r>
            <a:endParaRPr/>
          </a:p>
        </p:txBody>
      </p:sp>
      <p:sp>
        <p:nvSpPr>
          <p:cNvPr id="640" name="Google Shape;640;p124"/>
          <p:cNvSpPr txBox="1">
            <a:spLocks noGrp="1"/>
          </p:cNvSpPr>
          <p:nvPr>
            <p:ph type="ctrTitle"/>
          </p:nvPr>
        </p:nvSpPr>
        <p:spPr>
          <a:xfrm>
            <a:off x="1600200" y="1600199"/>
            <a:ext cx="3233057" cy="1582616"/>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Arial"/>
              <a:buNone/>
              <a:defRPr sz="3200"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166726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638"/>
                                        </p:tgtEl>
                                        <p:attrNameLst>
                                          <p:attrName>style.visibility</p:attrName>
                                        </p:attrNameLst>
                                      </p:cBhvr>
                                      <p:to>
                                        <p:strVal val="visible"/>
                                      </p:to>
                                    </p:set>
                                    <p:animEffect transition="in" filter="fade">
                                      <p:cBhvr>
                                        <p:cTn id="7" dur="500"/>
                                        <p:tgtEl>
                                          <p:spTgt spid="638"/>
                                        </p:tgtEl>
                                      </p:cBhvr>
                                    </p:animEffect>
                                  </p:childTnLst>
                                </p:cTn>
                              </p:par>
                              <p:par>
                                <p:cTn id="8" presetID="10" presetClass="entr" presetSubtype="0" fill="hold" nodeType="withEffect">
                                  <p:stCondLst>
                                    <p:cond delay="0"/>
                                  </p:stCondLst>
                                  <p:childTnLst>
                                    <p:set>
                                      <p:cBhvr>
                                        <p:cTn id="9" dur="1" fill="hold">
                                          <p:stCondLst>
                                            <p:cond delay="0"/>
                                          </p:stCondLst>
                                        </p:cTn>
                                        <p:tgtEl>
                                          <p:spTgt spid="639"/>
                                        </p:tgtEl>
                                        <p:attrNameLst>
                                          <p:attrName>style.visibility</p:attrName>
                                        </p:attrNameLst>
                                      </p:cBhvr>
                                      <p:to>
                                        <p:strVal val="visible"/>
                                      </p:to>
                                    </p:set>
                                    <p:animEffect transition="in" filter="fade">
                                      <p:cBhvr>
                                        <p:cTn id="10" dur="750"/>
                                        <p:tgtEl>
                                          <p:spTgt spid="639"/>
                                        </p:tgtEl>
                                      </p:cBhvr>
                                    </p:animEffect>
                                  </p:childTnLst>
                                </p:cTn>
                              </p:par>
                              <p:par>
                                <p:cTn id="11" presetID="10" presetClass="entr" presetSubtype="0" fill="hold" nodeType="withEffect">
                                  <p:stCondLst>
                                    <p:cond delay="300"/>
                                  </p:stCondLst>
                                  <p:childTnLst>
                                    <p:set>
                                      <p:cBhvr>
                                        <p:cTn id="12" dur="1" fill="hold">
                                          <p:stCondLst>
                                            <p:cond delay="0"/>
                                          </p:stCondLst>
                                        </p:cTn>
                                        <p:tgtEl>
                                          <p:spTgt spid="640"/>
                                        </p:tgtEl>
                                        <p:attrNameLst>
                                          <p:attrName>style.visibility</p:attrName>
                                        </p:attrNameLst>
                                      </p:cBhvr>
                                      <p:to>
                                        <p:strVal val="visible"/>
                                      </p:to>
                                    </p:set>
                                    <p:animEffect transition="in" filter="fade">
                                      <p:cBhvr>
                                        <p:cTn id="13" dur="500"/>
                                        <p:tgtEl>
                                          <p:spTgt spid="6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86_Title Slide">
  <p:cSld name="86_Title Slide">
    <p:spTree>
      <p:nvGrpSpPr>
        <p:cNvPr id="1" name="Shape 641"/>
        <p:cNvGrpSpPr/>
        <p:nvPr/>
      </p:nvGrpSpPr>
      <p:grpSpPr>
        <a:xfrm>
          <a:off x="0" y="0"/>
          <a:ext cx="0" cy="0"/>
          <a:chOff x="0" y="0"/>
          <a:chExt cx="0" cy="0"/>
        </a:xfrm>
      </p:grpSpPr>
      <p:sp>
        <p:nvSpPr>
          <p:cNvPr id="642" name="Google Shape;642;p125"/>
          <p:cNvSpPr>
            <a:spLocks noGrp="1"/>
          </p:cNvSpPr>
          <p:nvPr>
            <p:ph type="pic" idx="2"/>
          </p:nvPr>
        </p:nvSpPr>
        <p:spPr>
          <a:xfrm>
            <a:off x="5876670" y="1173607"/>
            <a:ext cx="2083118" cy="4517136"/>
          </a:xfrm>
          <a:prstGeom prst="rect">
            <a:avLst/>
          </a:prstGeom>
          <a:solidFill>
            <a:srgbClr val="FFE6DF"/>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000"/>
              <a:buFont typeface="Arial"/>
              <a:buChar char="•"/>
              <a:defRPr sz="10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43" name="Google Shape;643;p125"/>
          <p:cNvSpPr txBox="1">
            <a:spLocks noGrp="1"/>
          </p:cNvSpPr>
          <p:nvPr>
            <p:ph type="sldNum" idx="12"/>
          </p:nvPr>
        </p:nvSpPr>
        <p:spPr>
          <a:xfrm>
            <a:off x="146446" y="6339904"/>
            <a:ext cx="38100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644" name="Google Shape;644;p125"/>
          <p:cNvSpPr>
            <a:spLocks noGrp="1"/>
          </p:cNvSpPr>
          <p:nvPr>
            <p:ph type="pic" idx="3"/>
          </p:nvPr>
        </p:nvSpPr>
        <p:spPr>
          <a:xfrm>
            <a:off x="8201287" y="1173607"/>
            <a:ext cx="2083118" cy="4517136"/>
          </a:xfrm>
          <a:prstGeom prst="rect">
            <a:avLst/>
          </a:prstGeom>
          <a:solidFill>
            <a:srgbClr val="FFE6DF">
              <a:alpha val="40000"/>
            </a:srgbClr>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000"/>
              <a:buFont typeface="Arial"/>
              <a:buChar char="•"/>
              <a:defRPr sz="10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45" name="Google Shape;645;p125"/>
          <p:cNvSpPr>
            <a:spLocks noGrp="1"/>
          </p:cNvSpPr>
          <p:nvPr>
            <p:ph type="pic" idx="4"/>
          </p:nvPr>
        </p:nvSpPr>
        <p:spPr>
          <a:xfrm>
            <a:off x="10525904" y="1173607"/>
            <a:ext cx="2083118" cy="4517136"/>
          </a:xfrm>
          <a:prstGeom prst="rect">
            <a:avLst/>
          </a:prstGeom>
          <a:solidFill>
            <a:srgbClr val="FFE6DF">
              <a:alpha val="20000"/>
            </a:srgbClr>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000"/>
              <a:buFont typeface="Arial"/>
              <a:buChar char="•"/>
              <a:defRPr sz="10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46" name="Google Shape;646;p125"/>
          <p:cNvSpPr txBox="1">
            <a:spLocks noGrp="1"/>
          </p:cNvSpPr>
          <p:nvPr>
            <p:ph type="ctrTitle"/>
          </p:nvPr>
        </p:nvSpPr>
        <p:spPr>
          <a:xfrm>
            <a:off x="1600199" y="1618672"/>
            <a:ext cx="4867275" cy="100965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Arial"/>
              <a:buNone/>
              <a:defRPr sz="3200"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7" name="Google Shape;647;p125"/>
          <p:cNvSpPr/>
          <p:nvPr/>
        </p:nvSpPr>
        <p:spPr>
          <a:xfrm>
            <a:off x="1600199" y="931069"/>
            <a:ext cx="1228725" cy="242888"/>
          </a:xfrm>
          <a:prstGeom prst="roundRect">
            <a:avLst>
              <a:gd name="adj" fmla="val 10785"/>
            </a:avLst>
          </a:prstGeom>
          <a:solidFill>
            <a:schemeClr val="accent1"/>
          </a:solidFill>
          <a:ln>
            <a:noFill/>
          </a:ln>
          <a:effectLst>
            <a:outerShdw blurRad="190500" dist="88900" dir="5400000" algn="t" rotWithShape="0">
              <a:schemeClr val="accent1">
                <a:alpha val="29803"/>
              </a:schemeClr>
            </a:outerShdw>
          </a:effectLst>
        </p:spPr>
        <p:txBody>
          <a:bodyPr spcFirstLastPara="1" wrap="square" lIns="0" tIns="45700" rIns="0" bIns="45700" anchor="ctr" anchorCtr="0">
            <a:noAutofit/>
          </a:bodyPr>
          <a:lstStyle/>
          <a:p>
            <a:pPr marL="0" marR="0" lvl="0" indent="0" algn="ctr" rtl="0">
              <a:spcBef>
                <a:spcPts val="0"/>
              </a:spcBef>
              <a:spcAft>
                <a:spcPts val="0"/>
              </a:spcAft>
              <a:buNone/>
            </a:pPr>
            <a:r>
              <a:rPr lang="en-US" sz="800" b="1">
                <a:solidFill>
                  <a:schemeClr val="lt1"/>
                </a:solidFill>
                <a:latin typeface="Arial"/>
                <a:ea typeface="Arial"/>
                <a:cs typeface="Arial"/>
                <a:sym typeface="Arial"/>
              </a:rPr>
              <a:t>DEVICE MOCKUP</a:t>
            </a:r>
            <a:endParaRPr/>
          </a:p>
        </p:txBody>
      </p:sp>
    </p:spTree>
    <p:extLst>
      <p:ext uri="{BB962C8B-B14F-4D97-AF65-F5344CB8AC3E}">
        <p14:creationId xmlns:p14="http://schemas.microsoft.com/office/powerpoint/2010/main" val="1538910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642"/>
                                        </p:tgtEl>
                                        <p:attrNameLst>
                                          <p:attrName>style.visibility</p:attrName>
                                        </p:attrNameLst>
                                      </p:cBhvr>
                                      <p:to>
                                        <p:strVal val="visible"/>
                                      </p:to>
                                    </p:set>
                                    <p:animEffect transition="in" filter="fade">
                                      <p:cBhvr>
                                        <p:cTn id="7" dur="750"/>
                                        <p:tgtEl>
                                          <p:spTgt spid="642"/>
                                        </p:tgtEl>
                                      </p:cBhvr>
                                    </p:animEffect>
                                  </p:childTnLst>
                                </p:cTn>
                              </p:par>
                              <p:par>
                                <p:cTn id="8" presetID="10" presetClass="entr" presetSubtype="0" fill="hold" nodeType="withEffect">
                                  <p:stCondLst>
                                    <p:cond delay="500"/>
                                  </p:stCondLst>
                                  <p:childTnLst>
                                    <p:set>
                                      <p:cBhvr>
                                        <p:cTn id="9" dur="1" fill="hold">
                                          <p:stCondLst>
                                            <p:cond delay="0"/>
                                          </p:stCondLst>
                                        </p:cTn>
                                        <p:tgtEl>
                                          <p:spTgt spid="644"/>
                                        </p:tgtEl>
                                        <p:attrNameLst>
                                          <p:attrName>style.visibility</p:attrName>
                                        </p:attrNameLst>
                                      </p:cBhvr>
                                      <p:to>
                                        <p:strVal val="visible"/>
                                      </p:to>
                                    </p:set>
                                    <p:animEffect transition="in" filter="fade">
                                      <p:cBhvr>
                                        <p:cTn id="10" dur="750"/>
                                        <p:tgtEl>
                                          <p:spTgt spid="644"/>
                                        </p:tgtEl>
                                      </p:cBhvr>
                                    </p:animEffect>
                                  </p:childTnLst>
                                </p:cTn>
                              </p:par>
                              <p:par>
                                <p:cTn id="11" presetID="10" presetClass="entr" presetSubtype="0" fill="hold" nodeType="withEffect">
                                  <p:stCondLst>
                                    <p:cond delay="800"/>
                                  </p:stCondLst>
                                  <p:childTnLst>
                                    <p:set>
                                      <p:cBhvr>
                                        <p:cTn id="12" dur="1" fill="hold">
                                          <p:stCondLst>
                                            <p:cond delay="0"/>
                                          </p:stCondLst>
                                        </p:cTn>
                                        <p:tgtEl>
                                          <p:spTgt spid="645"/>
                                        </p:tgtEl>
                                        <p:attrNameLst>
                                          <p:attrName>style.visibility</p:attrName>
                                        </p:attrNameLst>
                                      </p:cBhvr>
                                      <p:to>
                                        <p:strVal val="visible"/>
                                      </p:to>
                                    </p:set>
                                    <p:animEffect transition="in" filter="fade">
                                      <p:cBhvr>
                                        <p:cTn id="13" dur="750"/>
                                        <p:tgtEl>
                                          <p:spTgt spid="645"/>
                                        </p:tgtEl>
                                      </p:cBhvr>
                                    </p:animEffect>
                                  </p:childTnLst>
                                </p:cTn>
                              </p:par>
                              <p:par>
                                <p:cTn id="14" presetID="10" presetClass="entr" presetSubtype="0" fill="hold" nodeType="withEffect">
                                  <p:stCondLst>
                                    <p:cond delay="0"/>
                                  </p:stCondLst>
                                  <p:childTnLst>
                                    <p:set>
                                      <p:cBhvr>
                                        <p:cTn id="15" dur="1" fill="hold">
                                          <p:stCondLst>
                                            <p:cond delay="0"/>
                                          </p:stCondLst>
                                        </p:cTn>
                                        <p:tgtEl>
                                          <p:spTgt spid="647"/>
                                        </p:tgtEl>
                                        <p:attrNameLst>
                                          <p:attrName>style.visibility</p:attrName>
                                        </p:attrNameLst>
                                      </p:cBhvr>
                                      <p:to>
                                        <p:strVal val="visible"/>
                                      </p:to>
                                    </p:set>
                                    <p:animEffect transition="in" filter="fade">
                                      <p:cBhvr>
                                        <p:cTn id="16" dur="750"/>
                                        <p:tgtEl>
                                          <p:spTgt spid="647"/>
                                        </p:tgtEl>
                                      </p:cBhvr>
                                    </p:animEffect>
                                  </p:childTnLst>
                                </p:cTn>
                              </p:par>
                              <p:par>
                                <p:cTn id="17" presetID="10" presetClass="entr" presetSubtype="0" fill="hold" nodeType="withEffect">
                                  <p:stCondLst>
                                    <p:cond delay="400"/>
                                  </p:stCondLst>
                                  <p:childTnLst>
                                    <p:set>
                                      <p:cBhvr>
                                        <p:cTn id="18" dur="1" fill="hold">
                                          <p:stCondLst>
                                            <p:cond delay="0"/>
                                          </p:stCondLst>
                                        </p:cTn>
                                        <p:tgtEl>
                                          <p:spTgt spid="646"/>
                                        </p:tgtEl>
                                        <p:attrNameLst>
                                          <p:attrName>style.visibility</p:attrName>
                                        </p:attrNameLst>
                                      </p:cBhvr>
                                      <p:to>
                                        <p:strVal val="visible"/>
                                      </p:to>
                                    </p:set>
                                    <p:animEffect transition="in" filter="fade">
                                      <p:cBhvr>
                                        <p:cTn id="19" dur="750"/>
                                        <p:tgtEl>
                                          <p:spTgt spid="6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87_Title Slide">
  <p:cSld name="87_Title Slide">
    <p:spTree>
      <p:nvGrpSpPr>
        <p:cNvPr id="1" name="Shape 648"/>
        <p:cNvGrpSpPr/>
        <p:nvPr/>
      </p:nvGrpSpPr>
      <p:grpSpPr>
        <a:xfrm>
          <a:off x="0" y="0"/>
          <a:ext cx="0" cy="0"/>
          <a:chOff x="0" y="0"/>
          <a:chExt cx="0" cy="0"/>
        </a:xfrm>
      </p:grpSpPr>
      <p:sp>
        <p:nvSpPr>
          <p:cNvPr id="649" name="Google Shape;649;p126"/>
          <p:cNvSpPr>
            <a:spLocks noGrp="1"/>
          </p:cNvSpPr>
          <p:nvPr>
            <p:ph type="pic" idx="2"/>
          </p:nvPr>
        </p:nvSpPr>
        <p:spPr>
          <a:xfrm rot="-1800000">
            <a:off x="5848095" y="-1055243"/>
            <a:ext cx="2083118" cy="4517136"/>
          </a:xfrm>
          <a:prstGeom prst="rect">
            <a:avLst/>
          </a:prstGeom>
          <a:solidFill>
            <a:srgbClr val="FFE6DF"/>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000"/>
              <a:buFont typeface="Arial"/>
              <a:buChar char="•"/>
              <a:defRPr sz="10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50" name="Google Shape;650;p126"/>
          <p:cNvSpPr txBox="1">
            <a:spLocks noGrp="1"/>
          </p:cNvSpPr>
          <p:nvPr>
            <p:ph type="sldNum" idx="12"/>
          </p:nvPr>
        </p:nvSpPr>
        <p:spPr>
          <a:xfrm>
            <a:off x="146446" y="6339904"/>
            <a:ext cx="38100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651" name="Google Shape;651;p126"/>
          <p:cNvSpPr>
            <a:spLocks noGrp="1"/>
          </p:cNvSpPr>
          <p:nvPr>
            <p:ph type="pic" idx="3"/>
          </p:nvPr>
        </p:nvSpPr>
        <p:spPr>
          <a:xfrm rot="-1800000">
            <a:off x="5486144" y="3164332"/>
            <a:ext cx="2083118" cy="4517136"/>
          </a:xfrm>
          <a:prstGeom prst="rect">
            <a:avLst/>
          </a:prstGeom>
          <a:solidFill>
            <a:srgbClr val="FFE6DF"/>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000"/>
              <a:buFont typeface="Arial"/>
              <a:buChar char="•"/>
              <a:defRPr sz="10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52" name="Google Shape;652;p126"/>
          <p:cNvSpPr>
            <a:spLocks noGrp="1"/>
          </p:cNvSpPr>
          <p:nvPr>
            <p:ph type="pic" idx="4"/>
          </p:nvPr>
        </p:nvSpPr>
        <p:spPr>
          <a:xfrm rot="-1800000">
            <a:off x="8315068" y="3164333"/>
            <a:ext cx="2083118" cy="4517136"/>
          </a:xfrm>
          <a:prstGeom prst="rect">
            <a:avLst/>
          </a:prstGeom>
          <a:solidFill>
            <a:srgbClr val="FFE6DF"/>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000"/>
              <a:buFont typeface="Arial"/>
              <a:buChar char="•"/>
              <a:defRPr sz="10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53" name="Google Shape;653;p126"/>
          <p:cNvSpPr>
            <a:spLocks noGrp="1"/>
          </p:cNvSpPr>
          <p:nvPr>
            <p:ph type="pic" idx="5"/>
          </p:nvPr>
        </p:nvSpPr>
        <p:spPr>
          <a:xfrm rot="-1800000">
            <a:off x="8423694" y="-1531494"/>
            <a:ext cx="2083118" cy="4517136"/>
          </a:xfrm>
          <a:prstGeom prst="rect">
            <a:avLst/>
          </a:prstGeom>
          <a:solidFill>
            <a:srgbClr val="FFE6DF"/>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000"/>
              <a:buFont typeface="Arial"/>
              <a:buChar char="•"/>
              <a:defRPr sz="10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54" name="Google Shape;654;p126"/>
          <p:cNvSpPr>
            <a:spLocks noGrp="1"/>
          </p:cNvSpPr>
          <p:nvPr>
            <p:ph type="pic" idx="6"/>
          </p:nvPr>
        </p:nvSpPr>
        <p:spPr>
          <a:xfrm rot="-1800000">
            <a:off x="10816947" y="2688082"/>
            <a:ext cx="2083118" cy="4517136"/>
          </a:xfrm>
          <a:prstGeom prst="rect">
            <a:avLst/>
          </a:prstGeom>
          <a:solidFill>
            <a:srgbClr val="FFE6DF"/>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000"/>
              <a:buFont typeface="Arial"/>
              <a:buChar char="•"/>
              <a:defRPr sz="10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55" name="Google Shape;655;p126"/>
          <p:cNvSpPr txBox="1">
            <a:spLocks noGrp="1"/>
          </p:cNvSpPr>
          <p:nvPr>
            <p:ph type="ctrTitle"/>
          </p:nvPr>
        </p:nvSpPr>
        <p:spPr>
          <a:xfrm>
            <a:off x="1600199" y="1618672"/>
            <a:ext cx="4867275" cy="100965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Arial"/>
              <a:buNone/>
              <a:defRPr sz="3200"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6" name="Google Shape;656;p126"/>
          <p:cNvSpPr/>
          <p:nvPr/>
        </p:nvSpPr>
        <p:spPr>
          <a:xfrm>
            <a:off x="1600199" y="931069"/>
            <a:ext cx="1228725" cy="242888"/>
          </a:xfrm>
          <a:prstGeom prst="roundRect">
            <a:avLst>
              <a:gd name="adj" fmla="val 10785"/>
            </a:avLst>
          </a:prstGeom>
          <a:solidFill>
            <a:schemeClr val="accent1"/>
          </a:solidFill>
          <a:ln>
            <a:noFill/>
          </a:ln>
          <a:effectLst>
            <a:outerShdw blurRad="190500" dist="88900" dir="5400000" algn="t" rotWithShape="0">
              <a:schemeClr val="accent1">
                <a:alpha val="29803"/>
              </a:schemeClr>
            </a:outerShdw>
          </a:effectLst>
        </p:spPr>
        <p:txBody>
          <a:bodyPr spcFirstLastPara="1" wrap="square" lIns="0" tIns="45700" rIns="0" bIns="45700" anchor="ctr" anchorCtr="0">
            <a:noAutofit/>
          </a:bodyPr>
          <a:lstStyle/>
          <a:p>
            <a:pPr marL="0" marR="0" lvl="0" indent="0" algn="ctr" rtl="0">
              <a:spcBef>
                <a:spcPts val="0"/>
              </a:spcBef>
              <a:spcAft>
                <a:spcPts val="0"/>
              </a:spcAft>
              <a:buNone/>
            </a:pPr>
            <a:r>
              <a:rPr lang="en-US" sz="800" b="1">
                <a:solidFill>
                  <a:schemeClr val="lt1"/>
                </a:solidFill>
                <a:latin typeface="Arial"/>
                <a:ea typeface="Arial"/>
                <a:cs typeface="Arial"/>
                <a:sym typeface="Arial"/>
              </a:rPr>
              <a:t>DEVICE MOCKUP</a:t>
            </a:r>
            <a:endParaRPr/>
          </a:p>
        </p:txBody>
      </p:sp>
    </p:spTree>
    <p:extLst>
      <p:ext uri="{BB962C8B-B14F-4D97-AF65-F5344CB8AC3E}">
        <p14:creationId xmlns:p14="http://schemas.microsoft.com/office/powerpoint/2010/main" val="2313306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300"/>
                                  </p:stCondLst>
                                  <p:childTnLst>
                                    <p:set>
                                      <p:cBhvr>
                                        <p:cTn id="6" dur="1" fill="hold">
                                          <p:stCondLst>
                                            <p:cond delay="0"/>
                                          </p:stCondLst>
                                        </p:cTn>
                                        <p:tgtEl>
                                          <p:spTgt spid="649"/>
                                        </p:tgtEl>
                                        <p:attrNameLst>
                                          <p:attrName>style.visibility</p:attrName>
                                        </p:attrNameLst>
                                      </p:cBhvr>
                                      <p:to>
                                        <p:strVal val="visible"/>
                                      </p:to>
                                    </p:set>
                                    <p:anim calcmode="lin" valueType="num">
                                      <p:cBhvr additive="base">
                                        <p:cTn id="7" dur="750"/>
                                        <p:tgtEl>
                                          <p:spTgt spid="649"/>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600"/>
                                  </p:stCondLst>
                                  <p:childTnLst>
                                    <p:set>
                                      <p:cBhvr>
                                        <p:cTn id="9" dur="1" fill="hold">
                                          <p:stCondLst>
                                            <p:cond delay="0"/>
                                          </p:stCondLst>
                                        </p:cTn>
                                        <p:tgtEl>
                                          <p:spTgt spid="653"/>
                                        </p:tgtEl>
                                        <p:attrNameLst>
                                          <p:attrName>style.visibility</p:attrName>
                                        </p:attrNameLst>
                                      </p:cBhvr>
                                      <p:to>
                                        <p:strVal val="visible"/>
                                      </p:to>
                                    </p:set>
                                    <p:anim calcmode="lin" valueType="num">
                                      <p:cBhvr additive="base">
                                        <p:cTn id="10" dur="750"/>
                                        <p:tgtEl>
                                          <p:spTgt spid="653"/>
                                        </p:tgtEl>
                                        <p:attrNameLst>
                                          <p:attrName>ppt_x</p:attrName>
                                        </p:attrNameLst>
                                      </p:cBhvr>
                                      <p:tavLst>
                                        <p:tav tm="0">
                                          <p:val>
                                            <p:strVal val="#ppt_x-1"/>
                                          </p:val>
                                        </p:tav>
                                        <p:tav tm="100000">
                                          <p:val>
                                            <p:strVal val="#ppt_x"/>
                                          </p:val>
                                        </p:tav>
                                      </p:tavLst>
                                    </p:anim>
                                  </p:childTnLst>
                                </p:cTn>
                              </p:par>
                              <p:par>
                                <p:cTn id="11" presetID="2" presetClass="entr" presetSubtype="8" fill="hold" nodeType="withEffect">
                                  <p:stCondLst>
                                    <p:cond delay="900"/>
                                  </p:stCondLst>
                                  <p:childTnLst>
                                    <p:set>
                                      <p:cBhvr>
                                        <p:cTn id="12" dur="1" fill="hold">
                                          <p:stCondLst>
                                            <p:cond delay="0"/>
                                          </p:stCondLst>
                                        </p:cTn>
                                        <p:tgtEl>
                                          <p:spTgt spid="651"/>
                                        </p:tgtEl>
                                        <p:attrNameLst>
                                          <p:attrName>style.visibility</p:attrName>
                                        </p:attrNameLst>
                                      </p:cBhvr>
                                      <p:to>
                                        <p:strVal val="visible"/>
                                      </p:to>
                                    </p:set>
                                    <p:anim calcmode="lin" valueType="num">
                                      <p:cBhvr additive="base">
                                        <p:cTn id="13" dur="750"/>
                                        <p:tgtEl>
                                          <p:spTgt spid="651"/>
                                        </p:tgtEl>
                                        <p:attrNameLst>
                                          <p:attrName>ppt_x</p:attrName>
                                        </p:attrNameLst>
                                      </p:cBhvr>
                                      <p:tavLst>
                                        <p:tav tm="0">
                                          <p:val>
                                            <p:strVal val="#ppt_x-1"/>
                                          </p:val>
                                        </p:tav>
                                        <p:tav tm="100000">
                                          <p:val>
                                            <p:strVal val="#ppt_x"/>
                                          </p:val>
                                        </p:tav>
                                      </p:tavLst>
                                    </p:anim>
                                  </p:childTnLst>
                                </p:cTn>
                              </p:par>
                              <p:par>
                                <p:cTn id="14" presetID="2" presetClass="entr" presetSubtype="8" fill="hold" nodeType="withEffect">
                                  <p:stCondLst>
                                    <p:cond delay="1200"/>
                                  </p:stCondLst>
                                  <p:childTnLst>
                                    <p:set>
                                      <p:cBhvr>
                                        <p:cTn id="15" dur="1" fill="hold">
                                          <p:stCondLst>
                                            <p:cond delay="0"/>
                                          </p:stCondLst>
                                        </p:cTn>
                                        <p:tgtEl>
                                          <p:spTgt spid="652"/>
                                        </p:tgtEl>
                                        <p:attrNameLst>
                                          <p:attrName>style.visibility</p:attrName>
                                        </p:attrNameLst>
                                      </p:cBhvr>
                                      <p:to>
                                        <p:strVal val="visible"/>
                                      </p:to>
                                    </p:set>
                                    <p:anim calcmode="lin" valueType="num">
                                      <p:cBhvr additive="base">
                                        <p:cTn id="16" dur="750"/>
                                        <p:tgtEl>
                                          <p:spTgt spid="652"/>
                                        </p:tgtEl>
                                        <p:attrNameLst>
                                          <p:attrName>ppt_x</p:attrName>
                                        </p:attrNameLst>
                                      </p:cBhvr>
                                      <p:tavLst>
                                        <p:tav tm="0">
                                          <p:val>
                                            <p:strVal val="#ppt_x-1"/>
                                          </p:val>
                                        </p:tav>
                                        <p:tav tm="100000">
                                          <p:val>
                                            <p:strVal val="#ppt_x"/>
                                          </p:val>
                                        </p:tav>
                                      </p:tavLst>
                                    </p:anim>
                                  </p:childTnLst>
                                </p:cTn>
                              </p:par>
                              <p:par>
                                <p:cTn id="17" presetID="2" presetClass="entr" presetSubtype="8" fill="hold" nodeType="withEffect">
                                  <p:stCondLst>
                                    <p:cond delay="1600"/>
                                  </p:stCondLst>
                                  <p:childTnLst>
                                    <p:set>
                                      <p:cBhvr>
                                        <p:cTn id="18" dur="1" fill="hold">
                                          <p:stCondLst>
                                            <p:cond delay="0"/>
                                          </p:stCondLst>
                                        </p:cTn>
                                        <p:tgtEl>
                                          <p:spTgt spid="654"/>
                                        </p:tgtEl>
                                        <p:attrNameLst>
                                          <p:attrName>style.visibility</p:attrName>
                                        </p:attrNameLst>
                                      </p:cBhvr>
                                      <p:to>
                                        <p:strVal val="visible"/>
                                      </p:to>
                                    </p:set>
                                    <p:anim calcmode="lin" valueType="num">
                                      <p:cBhvr additive="base">
                                        <p:cTn id="19" dur="750"/>
                                        <p:tgtEl>
                                          <p:spTgt spid="654"/>
                                        </p:tgtEl>
                                        <p:attrNameLst>
                                          <p:attrName>ppt_x</p:attrName>
                                        </p:attrNameLst>
                                      </p:cBhvr>
                                      <p:tavLst>
                                        <p:tav tm="0">
                                          <p:val>
                                            <p:strVal val="#ppt_x-1"/>
                                          </p:val>
                                        </p:tav>
                                        <p:tav tm="100000">
                                          <p:val>
                                            <p:strVal val="#ppt_x"/>
                                          </p:val>
                                        </p:tav>
                                      </p:tavLst>
                                    </p:anim>
                                  </p:childTnLst>
                                </p:cTn>
                              </p:par>
                              <p:par>
                                <p:cTn id="20" presetID="10" presetClass="entr" presetSubtype="0" fill="hold" nodeType="withEffect">
                                  <p:stCondLst>
                                    <p:cond delay="0"/>
                                  </p:stCondLst>
                                  <p:childTnLst>
                                    <p:set>
                                      <p:cBhvr>
                                        <p:cTn id="21" dur="1" fill="hold">
                                          <p:stCondLst>
                                            <p:cond delay="0"/>
                                          </p:stCondLst>
                                        </p:cTn>
                                        <p:tgtEl>
                                          <p:spTgt spid="656"/>
                                        </p:tgtEl>
                                        <p:attrNameLst>
                                          <p:attrName>style.visibility</p:attrName>
                                        </p:attrNameLst>
                                      </p:cBhvr>
                                      <p:to>
                                        <p:strVal val="visible"/>
                                      </p:to>
                                    </p:set>
                                    <p:animEffect transition="in" filter="fade">
                                      <p:cBhvr>
                                        <p:cTn id="22" dur="750"/>
                                        <p:tgtEl>
                                          <p:spTgt spid="656"/>
                                        </p:tgtEl>
                                      </p:cBhvr>
                                    </p:animEffect>
                                  </p:childTnLst>
                                </p:cTn>
                              </p:par>
                              <p:par>
                                <p:cTn id="23" presetID="10" presetClass="entr" presetSubtype="0" fill="hold" nodeType="withEffect">
                                  <p:stCondLst>
                                    <p:cond delay="400"/>
                                  </p:stCondLst>
                                  <p:childTnLst>
                                    <p:set>
                                      <p:cBhvr>
                                        <p:cTn id="24" dur="1" fill="hold">
                                          <p:stCondLst>
                                            <p:cond delay="0"/>
                                          </p:stCondLst>
                                        </p:cTn>
                                        <p:tgtEl>
                                          <p:spTgt spid="655"/>
                                        </p:tgtEl>
                                        <p:attrNameLst>
                                          <p:attrName>style.visibility</p:attrName>
                                        </p:attrNameLst>
                                      </p:cBhvr>
                                      <p:to>
                                        <p:strVal val="visible"/>
                                      </p:to>
                                    </p:set>
                                    <p:animEffect transition="in" filter="fade">
                                      <p:cBhvr>
                                        <p:cTn id="25" dur="750"/>
                                        <p:tgtEl>
                                          <p:spTgt spid="6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64_Custom Layout">
  <p:cSld name="64_Custom Layout">
    <p:spTree>
      <p:nvGrpSpPr>
        <p:cNvPr id="1" name="Shape 657"/>
        <p:cNvGrpSpPr/>
        <p:nvPr/>
      </p:nvGrpSpPr>
      <p:grpSpPr>
        <a:xfrm>
          <a:off x="0" y="0"/>
          <a:ext cx="0" cy="0"/>
          <a:chOff x="0" y="0"/>
          <a:chExt cx="0" cy="0"/>
        </a:xfrm>
      </p:grpSpPr>
      <p:sp>
        <p:nvSpPr>
          <p:cNvPr id="658" name="Google Shape;658;p127"/>
          <p:cNvSpPr>
            <a:spLocks noGrp="1"/>
          </p:cNvSpPr>
          <p:nvPr>
            <p:ph type="pic" idx="2"/>
          </p:nvPr>
        </p:nvSpPr>
        <p:spPr>
          <a:xfrm>
            <a:off x="5400674" y="3886200"/>
            <a:ext cx="2152651" cy="4651365"/>
          </a:xfrm>
          <a:prstGeom prst="roundRect">
            <a:avLst>
              <a:gd name="adj" fmla="val 8654"/>
            </a:avLst>
          </a:prstGeom>
          <a:gradFill>
            <a:gsLst>
              <a:gs pos="0">
                <a:srgbClr val="FC926E">
                  <a:alpha val="20000"/>
                </a:srgbClr>
              </a:gs>
              <a:gs pos="100000">
                <a:srgbClr val="FF8A62">
                  <a:alpha val="20000"/>
                </a:srgbClr>
              </a:gs>
            </a:gsLst>
            <a:lin ang="5400000" scaled="0"/>
          </a:gra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59" name="Google Shape;659;p127"/>
          <p:cNvSpPr txBox="1">
            <a:spLocks noGrp="1"/>
          </p:cNvSpPr>
          <p:nvPr>
            <p:ph type="title"/>
          </p:nvPr>
        </p:nvSpPr>
        <p:spPr>
          <a:xfrm>
            <a:off x="2047875" y="946702"/>
            <a:ext cx="8858250" cy="124984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3000"/>
              <a:buFont typeface="Arial"/>
              <a:buNone/>
              <a:defRPr sz="3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60" name="Google Shape;660;p127"/>
          <p:cNvSpPr>
            <a:spLocks noGrp="1"/>
          </p:cNvSpPr>
          <p:nvPr>
            <p:ph type="pic" idx="3"/>
          </p:nvPr>
        </p:nvSpPr>
        <p:spPr>
          <a:xfrm>
            <a:off x="3335084" y="4532317"/>
            <a:ext cx="2152651" cy="4651365"/>
          </a:xfrm>
          <a:prstGeom prst="roundRect">
            <a:avLst>
              <a:gd name="adj" fmla="val 8654"/>
            </a:avLst>
          </a:prstGeom>
          <a:gradFill>
            <a:gsLst>
              <a:gs pos="0">
                <a:srgbClr val="FC926E">
                  <a:alpha val="20000"/>
                </a:srgbClr>
              </a:gs>
              <a:gs pos="100000">
                <a:srgbClr val="FF8A62">
                  <a:alpha val="20000"/>
                </a:srgbClr>
              </a:gs>
            </a:gsLst>
            <a:lin ang="5400000" scaled="0"/>
          </a:gra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61" name="Google Shape;661;p127"/>
          <p:cNvSpPr>
            <a:spLocks noGrp="1"/>
          </p:cNvSpPr>
          <p:nvPr>
            <p:ph type="pic" idx="4"/>
          </p:nvPr>
        </p:nvSpPr>
        <p:spPr>
          <a:xfrm>
            <a:off x="7469440" y="4532317"/>
            <a:ext cx="2152651" cy="4651365"/>
          </a:xfrm>
          <a:prstGeom prst="roundRect">
            <a:avLst>
              <a:gd name="adj" fmla="val 8654"/>
            </a:avLst>
          </a:prstGeom>
          <a:gradFill>
            <a:gsLst>
              <a:gs pos="0">
                <a:srgbClr val="FC926E">
                  <a:alpha val="20000"/>
                </a:srgbClr>
              </a:gs>
              <a:gs pos="100000">
                <a:srgbClr val="FF8A62">
                  <a:alpha val="20000"/>
                </a:srgbClr>
              </a:gs>
            </a:gsLst>
            <a:lin ang="5400000" scaled="0"/>
          </a:gra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62" name="Google Shape;662;p127"/>
          <p:cNvSpPr txBox="1">
            <a:spLocks noGrp="1"/>
          </p:cNvSpPr>
          <p:nvPr>
            <p:ph type="sldNum" idx="12"/>
          </p:nvPr>
        </p:nvSpPr>
        <p:spPr>
          <a:xfrm>
            <a:off x="146446" y="6339904"/>
            <a:ext cx="38100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33494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60"/>
                                        </p:tgtEl>
                                        <p:attrNameLst>
                                          <p:attrName>style.visibility</p:attrName>
                                        </p:attrNameLst>
                                      </p:cBhvr>
                                      <p:to>
                                        <p:strVal val="visible"/>
                                      </p:to>
                                    </p:set>
                                    <p:anim calcmode="lin" valueType="num">
                                      <p:cBhvr additive="base">
                                        <p:cTn id="7" dur="500"/>
                                        <p:tgtEl>
                                          <p:spTgt spid="660"/>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200"/>
                                  </p:stCondLst>
                                  <p:childTnLst>
                                    <p:set>
                                      <p:cBhvr>
                                        <p:cTn id="9" dur="1" fill="hold">
                                          <p:stCondLst>
                                            <p:cond delay="0"/>
                                          </p:stCondLst>
                                        </p:cTn>
                                        <p:tgtEl>
                                          <p:spTgt spid="658"/>
                                        </p:tgtEl>
                                        <p:attrNameLst>
                                          <p:attrName>style.visibility</p:attrName>
                                        </p:attrNameLst>
                                      </p:cBhvr>
                                      <p:to>
                                        <p:strVal val="visible"/>
                                      </p:to>
                                    </p:set>
                                    <p:anim calcmode="lin" valueType="num">
                                      <p:cBhvr additive="base">
                                        <p:cTn id="10" dur="500"/>
                                        <p:tgtEl>
                                          <p:spTgt spid="658"/>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500"/>
                                  </p:stCondLst>
                                  <p:childTnLst>
                                    <p:set>
                                      <p:cBhvr>
                                        <p:cTn id="12" dur="1" fill="hold">
                                          <p:stCondLst>
                                            <p:cond delay="0"/>
                                          </p:stCondLst>
                                        </p:cTn>
                                        <p:tgtEl>
                                          <p:spTgt spid="661"/>
                                        </p:tgtEl>
                                        <p:attrNameLst>
                                          <p:attrName>style.visibility</p:attrName>
                                        </p:attrNameLst>
                                      </p:cBhvr>
                                      <p:to>
                                        <p:strVal val="visible"/>
                                      </p:to>
                                    </p:set>
                                    <p:anim calcmode="lin" valueType="num">
                                      <p:cBhvr additive="base">
                                        <p:cTn id="13" dur="500"/>
                                        <p:tgtEl>
                                          <p:spTgt spid="6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17_Custom Layout">
  <p:cSld name="17_Custom Layout">
    <p:spTree>
      <p:nvGrpSpPr>
        <p:cNvPr id="1" name="Shape 663"/>
        <p:cNvGrpSpPr/>
        <p:nvPr/>
      </p:nvGrpSpPr>
      <p:grpSpPr>
        <a:xfrm>
          <a:off x="0" y="0"/>
          <a:ext cx="0" cy="0"/>
          <a:chOff x="0" y="0"/>
          <a:chExt cx="0" cy="0"/>
        </a:xfrm>
      </p:grpSpPr>
      <p:sp>
        <p:nvSpPr>
          <p:cNvPr id="664" name="Google Shape;664;p128"/>
          <p:cNvSpPr>
            <a:spLocks noGrp="1"/>
          </p:cNvSpPr>
          <p:nvPr>
            <p:ph type="pic" idx="2"/>
          </p:nvPr>
        </p:nvSpPr>
        <p:spPr>
          <a:xfrm>
            <a:off x="6371970" y="1170433"/>
            <a:ext cx="6467730" cy="4517136"/>
          </a:xfrm>
          <a:prstGeom prst="roundRect">
            <a:avLst>
              <a:gd name="adj" fmla="val 4274"/>
            </a:avLst>
          </a:prstGeom>
          <a:gradFill>
            <a:gsLst>
              <a:gs pos="0">
                <a:srgbClr val="FC926E">
                  <a:alpha val="20000"/>
                </a:srgbClr>
              </a:gs>
              <a:gs pos="100000">
                <a:srgbClr val="FF8A62">
                  <a:alpha val="20000"/>
                </a:srgbClr>
              </a:gs>
            </a:gsLst>
            <a:lin ang="5400000" scaled="0"/>
          </a:gra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65" name="Google Shape;665;p128"/>
          <p:cNvSpPr txBox="1">
            <a:spLocks noGrp="1"/>
          </p:cNvSpPr>
          <p:nvPr>
            <p:ph type="sldNum" idx="12"/>
          </p:nvPr>
        </p:nvSpPr>
        <p:spPr>
          <a:xfrm>
            <a:off x="146446" y="6339904"/>
            <a:ext cx="38100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666" name="Google Shape;666;p128"/>
          <p:cNvSpPr txBox="1">
            <a:spLocks noGrp="1"/>
          </p:cNvSpPr>
          <p:nvPr>
            <p:ph type="ctrTitle"/>
          </p:nvPr>
        </p:nvSpPr>
        <p:spPr>
          <a:xfrm>
            <a:off x="1600199" y="1618672"/>
            <a:ext cx="4867275" cy="100965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Arial"/>
              <a:buNone/>
              <a:defRPr sz="3200"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67" name="Google Shape;667;p128"/>
          <p:cNvSpPr/>
          <p:nvPr/>
        </p:nvSpPr>
        <p:spPr>
          <a:xfrm>
            <a:off x="1600199" y="931069"/>
            <a:ext cx="1228725" cy="242888"/>
          </a:xfrm>
          <a:prstGeom prst="roundRect">
            <a:avLst>
              <a:gd name="adj" fmla="val 10785"/>
            </a:avLst>
          </a:prstGeom>
          <a:solidFill>
            <a:schemeClr val="accent1"/>
          </a:solidFill>
          <a:ln>
            <a:noFill/>
          </a:ln>
          <a:effectLst>
            <a:outerShdw blurRad="190500" dist="88900" dir="5400000" algn="t" rotWithShape="0">
              <a:schemeClr val="accent1">
                <a:alpha val="29803"/>
              </a:schemeClr>
            </a:outerShdw>
          </a:effectLst>
        </p:spPr>
        <p:txBody>
          <a:bodyPr spcFirstLastPara="1" wrap="square" lIns="0" tIns="45700" rIns="0" bIns="45700" anchor="ctr" anchorCtr="0">
            <a:noAutofit/>
          </a:bodyPr>
          <a:lstStyle/>
          <a:p>
            <a:pPr marL="0" marR="0" lvl="0" indent="0" algn="ctr" rtl="0">
              <a:spcBef>
                <a:spcPts val="0"/>
              </a:spcBef>
              <a:spcAft>
                <a:spcPts val="0"/>
              </a:spcAft>
              <a:buNone/>
            </a:pPr>
            <a:r>
              <a:rPr lang="en-US" sz="800" b="1">
                <a:solidFill>
                  <a:schemeClr val="lt1"/>
                </a:solidFill>
                <a:latin typeface="Arial"/>
                <a:ea typeface="Arial"/>
                <a:cs typeface="Arial"/>
                <a:sym typeface="Arial"/>
              </a:rPr>
              <a:t>DEVICE MOCKUP</a:t>
            </a:r>
            <a:endParaRPr/>
          </a:p>
        </p:txBody>
      </p:sp>
    </p:spTree>
    <p:extLst>
      <p:ext uri="{BB962C8B-B14F-4D97-AF65-F5344CB8AC3E}">
        <p14:creationId xmlns:p14="http://schemas.microsoft.com/office/powerpoint/2010/main" val="2170792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67"/>
                                        </p:tgtEl>
                                        <p:attrNameLst>
                                          <p:attrName>style.visibility</p:attrName>
                                        </p:attrNameLst>
                                      </p:cBhvr>
                                      <p:to>
                                        <p:strVal val="visible"/>
                                      </p:to>
                                    </p:set>
                                    <p:animEffect transition="in" filter="fade">
                                      <p:cBhvr>
                                        <p:cTn id="7" dur="750"/>
                                        <p:tgtEl>
                                          <p:spTgt spid="667"/>
                                        </p:tgtEl>
                                      </p:cBhvr>
                                    </p:animEffect>
                                  </p:childTnLst>
                                </p:cTn>
                              </p:par>
                              <p:par>
                                <p:cTn id="8" presetID="10" presetClass="entr" presetSubtype="0" fill="hold" nodeType="withEffect">
                                  <p:stCondLst>
                                    <p:cond delay="400"/>
                                  </p:stCondLst>
                                  <p:childTnLst>
                                    <p:set>
                                      <p:cBhvr>
                                        <p:cTn id="9" dur="1" fill="hold">
                                          <p:stCondLst>
                                            <p:cond delay="0"/>
                                          </p:stCondLst>
                                        </p:cTn>
                                        <p:tgtEl>
                                          <p:spTgt spid="666"/>
                                        </p:tgtEl>
                                        <p:attrNameLst>
                                          <p:attrName>style.visibility</p:attrName>
                                        </p:attrNameLst>
                                      </p:cBhvr>
                                      <p:to>
                                        <p:strVal val="visible"/>
                                      </p:to>
                                    </p:set>
                                    <p:animEffect transition="in" filter="fade">
                                      <p:cBhvr>
                                        <p:cTn id="10" dur="750"/>
                                        <p:tgtEl>
                                          <p:spTgt spid="666"/>
                                        </p:tgtEl>
                                      </p:cBhvr>
                                    </p:animEffect>
                                  </p:childTnLst>
                                </p:cTn>
                              </p:par>
                              <p:par>
                                <p:cTn id="11" presetID="10" presetClass="entr" presetSubtype="0" fill="hold" nodeType="withEffect">
                                  <p:stCondLst>
                                    <p:cond delay="700"/>
                                  </p:stCondLst>
                                  <p:childTnLst>
                                    <p:set>
                                      <p:cBhvr>
                                        <p:cTn id="12" dur="1" fill="hold">
                                          <p:stCondLst>
                                            <p:cond delay="0"/>
                                          </p:stCondLst>
                                        </p:cTn>
                                        <p:tgtEl>
                                          <p:spTgt spid="664"/>
                                        </p:tgtEl>
                                        <p:attrNameLst>
                                          <p:attrName>style.visibility</p:attrName>
                                        </p:attrNameLst>
                                      </p:cBhvr>
                                      <p:to>
                                        <p:strVal val="visible"/>
                                      </p:to>
                                    </p:set>
                                    <p:animEffect transition="in" filter="fade">
                                      <p:cBhvr>
                                        <p:cTn id="13" dur="1000"/>
                                        <p:tgtEl>
                                          <p:spTgt spid="6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6_Custom Layout">
  <p:cSld name="6_Custom Layout">
    <p:spTree>
      <p:nvGrpSpPr>
        <p:cNvPr id="1" name="Shape 668"/>
        <p:cNvGrpSpPr/>
        <p:nvPr/>
      </p:nvGrpSpPr>
      <p:grpSpPr>
        <a:xfrm>
          <a:off x="0" y="0"/>
          <a:ext cx="0" cy="0"/>
          <a:chOff x="0" y="0"/>
          <a:chExt cx="0" cy="0"/>
        </a:xfrm>
      </p:grpSpPr>
      <p:sp>
        <p:nvSpPr>
          <p:cNvPr id="669" name="Google Shape;669;p129"/>
          <p:cNvSpPr txBox="1">
            <a:spLocks noGrp="1"/>
          </p:cNvSpPr>
          <p:nvPr>
            <p:ph type="sldNum" idx="12"/>
          </p:nvPr>
        </p:nvSpPr>
        <p:spPr>
          <a:xfrm>
            <a:off x="146446" y="6339904"/>
            <a:ext cx="38100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670" name="Google Shape;670;p129"/>
          <p:cNvSpPr txBox="1">
            <a:spLocks noGrp="1"/>
          </p:cNvSpPr>
          <p:nvPr>
            <p:ph type="ctrTitle"/>
          </p:nvPr>
        </p:nvSpPr>
        <p:spPr>
          <a:xfrm>
            <a:off x="1600199" y="1618672"/>
            <a:ext cx="4867275" cy="100965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Arial"/>
              <a:buNone/>
              <a:defRPr sz="3200"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1" name="Google Shape;671;p129"/>
          <p:cNvSpPr/>
          <p:nvPr/>
        </p:nvSpPr>
        <p:spPr>
          <a:xfrm>
            <a:off x="1600199" y="931069"/>
            <a:ext cx="1228725" cy="242888"/>
          </a:xfrm>
          <a:prstGeom prst="roundRect">
            <a:avLst>
              <a:gd name="adj" fmla="val 10785"/>
            </a:avLst>
          </a:prstGeom>
          <a:solidFill>
            <a:schemeClr val="accent1"/>
          </a:solidFill>
          <a:ln>
            <a:noFill/>
          </a:ln>
          <a:effectLst>
            <a:outerShdw blurRad="190500" dist="88900" dir="5400000" algn="t" rotWithShape="0">
              <a:schemeClr val="accent1">
                <a:alpha val="29803"/>
              </a:schemeClr>
            </a:outerShdw>
          </a:effectLst>
        </p:spPr>
        <p:txBody>
          <a:bodyPr spcFirstLastPara="1" wrap="square" lIns="0" tIns="45700" rIns="0" bIns="45700" anchor="ctr" anchorCtr="0">
            <a:noAutofit/>
          </a:bodyPr>
          <a:lstStyle/>
          <a:p>
            <a:pPr marL="0" marR="0" lvl="0" indent="0" algn="ctr" rtl="0">
              <a:spcBef>
                <a:spcPts val="0"/>
              </a:spcBef>
              <a:spcAft>
                <a:spcPts val="0"/>
              </a:spcAft>
              <a:buNone/>
            </a:pPr>
            <a:r>
              <a:rPr lang="en-US" sz="800" b="1">
                <a:solidFill>
                  <a:schemeClr val="lt1"/>
                </a:solidFill>
                <a:latin typeface="Arial"/>
                <a:ea typeface="Arial"/>
                <a:cs typeface="Arial"/>
                <a:sym typeface="Arial"/>
              </a:rPr>
              <a:t>DEVICE MOCKUP</a:t>
            </a:r>
            <a:endParaRPr/>
          </a:p>
        </p:txBody>
      </p:sp>
      <p:sp>
        <p:nvSpPr>
          <p:cNvPr id="672" name="Google Shape;672;p129"/>
          <p:cNvSpPr>
            <a:spLocks noGrp="1"/>
          </p:cNvSpPr>
          <p:nvPr>
            <p:ph type="pic" idx="2"/>
          </p:nvPr>
        </p:nvSpPr>
        <p:spPr>
          <a:xfrm>
            <a:off x="2062161" y="2806190"/>
            <a:ext cx="8653462" cy="6043677"/>
          </a:xfrm>
          <a:prstGeom prst="roundRect">
            <a:avLst>
              <a:gd name="adj" fmla="val 4079"/>
            </a:avLst>
          </a:prstGeom>
          <a:gradFill>
            <a:gsLst>
              <a:gs pos="0">
                <a:srgbClr val="FC926E">
                  <a:alpha val="20000"/>
                </a:srgbClr>
              </a:gs>
              <a:gs pos="100000">
                <a:srgbClr val="FF8A62">
                  <a:alpha val="20000"/>
                </a:srgbClr>
              </a:gs>
            </a:gsLst>
            <a:lin ang="5400000" scaled="0"/>
          </a:gra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4088359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71"/>
                                        </p:tgtEl>
                                        <p:attrNameLst>
                                          <p:attrName>style.visibility</p:attrName>
                                        </p:attrNameLst>
                                      </p:cBhvr>
                                      <p:to>
                                        <p:strVal val="visible"/>
                                      </p:to>
                                    </p:set>
                                    <p:animEffect transition="in" filter="fade">
                                      <p:cBhvr>
                                        <p:cTn id="7" dur="750"/>
                                        <p:tgtEl>
                                          <p:spTgt spid="671"/>
                                        </p:tgtEl>
                                      </p:cBhvr>
                                    </p:animEffect>
                                  </p:childTnLst>
                                </p:cTn>
                              </p:par>
                              <p:par>
                                <p:cTn id="8" presetID="10" presetClass="entr" presetSubtype="0" fill="hold" nodeType="withEffect">
                                  <p:stCondLst>
                                    <p:cond delay="400"/>
                                  </p:stCondLst>
                                  <p:childTnLst>
                                    <p:set>
                                      <p:cBhvr>
                                        <p:cTn id="9" dur="1" fill="hold">
                                          <p:stCondLst>
                                            <p:cond delay="0"/>
                                          </p:stCondLst>
                                        </p:cTn>
                                        <p:tgtEl>
                                          <p:spTgt spid="670"/>
                                        </p:tgtEl>
                                        <p:attrNameLst>
                                          <p:attrName>style.visibility</p:attrName>
                                        </p:attrNameLst>
                                      </p:cBhvr>
                                      <p:to>
                                        <p:strVal val="visible"/>
                                      </p:to>
                                    </p:set>
                                    <p:animEffect transition="in" filter="fade">
                                      <p:cBhvr>
                                        <p:cTn id="10" dur="750"/>
                                        <p:tgtEl>
                                          <p:spTgt spid="670"/>
                                        </p:tgtEl>
                                      </p:cBhvr>
                                    </p:animEffect>
                                  </p:childTnLst>
                                </p:cTn>
                              </p:par>
                              <p:par>
                                <p:cTn id="11" presetID="10" presetClass="entr" presetSubtype="0" fill="hold" nodeType="withEffect">
                                  <p:stCondLst>
                                    <p:cond delay="700"/>
                                  </p:stCondLst>
                                  <p:childTnLst>
                                    <p:set>
                                      <p:cBhvr>
                                        <p:cTn id="12" dur="1" fill="hold">
                                          <p:stCondLst>
                                            <p:cond delay="0"/>
                                          </p:stCondLst>
                                        </p:cTn>
                                        <p:tgtEl>
                                          <p:spTgt spid="672"/>
                                        </p:tgtEl>
                                        <p:attrNameLst>
                                          <p:attrName>style.visibility</p:attrName>
                                        </p:attrNameLst>
                                      </p:cBhvr>
                                      <p:to>
                                        <p:strVal val="visible"/>
                                      </p:to>
                                    </p:set>
                                    <p:animEffect transition="in" filter="fade">
                                      <p:cBhvr>
                                        <p:cTn id="13" dur="1000"/>
                                        <p:tgtEl>
                                          <p:spTgt spid="6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25_Title Slide">
  <p:cSld name="25_Title Slide">
    <p:spTree>
      <p:nvGrpSpPr>
        <p:cNvPr id="1" name="Shape 24"/>
        <p:cNvGrpSpPr/>
        <p:nvPr/>
      </p:nvGrpSpPr>
      <p:grpSpPr>
        <a:xfrm>
          <a:off x="0" y="0"/>
          <a:ext cx="0" cy="0"/>
          <a:chOff x="0" y="0"/>
          <a:chExt cx="0" cy="0"/>
        </a:xfrm>
      </p:grpSpPr>
      <p:sp>
        <p:nvSpPr>
          <p:cNvPr id="25" name="Google Shape;25;p4"/>
          <p:cNvSpPr txBox="1">
            <a:spLocks noGrp="1"/>
          </p:cNvSpPr>
          <p:nvPr>
            <p:ph type="sldNum" idx="12"/>
          </p:nvPr>
        </p:nvSpPr>
        <p:spPr>
          <a:xfrm>
            <a:off x="146446" y="6339904"/>
            <a:ext cx="38100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sz="1400" b="1">
                <a:solidFill>
                  <a:srgbClr val="FFFFFF"/>
                </a:solidFill>
                <a:latin typeface="Arial"/>
                <a:ea typeface="Arial"/>
                <a:cs typeface="Arial"/>
                <a:sym typeface="Arial"/>
              </a:defRPr>
            </a:lvl1pPr>
            <a:lvl2pPr marL="0" lvl="1" indent="0" algn="ctr">
              <a:spcBef>
                <a:spcPts val="0"/>
              </a:spcBef>
              <a:buNone/>
              <a:defRPr sz="1400" b="1">
                <a:solidFill>
                  <a:srgbClr val="FFFFFF"/>
                </a:solidFill>
                <a:latin typeface="Arial"/>
                <a:ea typeface="Arial"/>
                <a:cs typeface="Arial"/>
                <a:sym typeface="Arial"/>
              </a:defRPr>
            </a:lvl2pPr>
            <a:lvl3pPr marL="0" lvl="2" indent="0" algn="ctr">
              <a:spcBef>
                <a:spcPts val="0"/>
              </a:spcBef>
              <a:buNone/>
              <a:defRPr sz="1400" b="1">
                <a:solidFill>
                  <a:srgbClr val="FFFFFF"/>
                </a:solidFill>
                <a:latin typeface="Arial"/>
                <a:ea typeface="Arial"/>
                <a:cs typeface="Arial"/>
                <a:sym typeface="Arial"/>
              </a:defRPr>
            </a:lvl3pPr>
            <a:lvl4pPr marL="0" lvl="3" indent="0" algn="ctr">
              <a:spcBef>
                <a:spcPts val="0"/>
              </a:spcBef>
              <a:buNone/>
              <a:defRPr sz="1400" b="1">
                <a:solidFill>
                  <a:srgbClr val="FFFFFF"/>
                </a:solidFill>
                <a:latin typeface="Arial"/>
                <a:ea typeface="Arial"/>
                <a:cs typeface="Arial"/>
                <a:sym typeface="Arial"/>
              </a:defRPr>
            </a:lvl4pPr>
            <a:lvl5pPr marL="0" lvl="4" indent="0" algn="ctr">
              <a:spcBef>
                <a:spcPts val="0"/>
              </a:spcBef>
              <a:buNone/>
              <a:defRPr sz="1400" b="1">
                <a:solidFill>
                  <a:srgbClr val="FFFFFF"/>
                </a:solidFill>
                <a:latin typeface="Arial"/>
                <a:ea typeface="Arial"/>
                <a:cs typeface="Arial"/>
                <a:sym typeface="Arial"/>
              </a:defRPr>
            </a:lvl5pPr>
            <a:lvl6pPr marL="0" lvl="5" indent="0" algn="ctr">
              <a:spcBef>
                <a:spcPts val="0"/>
              </a:spcBef>
              <a:buNone/>
              <a:defRPr sz="1400" b="1">
                <a:solidFill>
                  <a:srgbClr val="FFFFFF"/>
                </a:solidFill>
                <a:latin typeface="Arial"/>
                <a:ea typeface="Arial"/>
                <a:cs typeface="Arial"/>
                <a:sym typeface="Arial"/>
              </a:defRPr>
            </a:lvl6pPr>
            <a:lvl7pPr marL="0" lvl="6" indent="0" algn="ctr">
              <a:spcBef>
                <a:spcPts val="0"/>
              </a:spcBef>
              <a:buNone/>
              <a:defRPr sz="1400" b="1">
                <a:solidFill>
                  <a:srgbClr val="FFFFFF"/>
                </a:solidFill>
                <a:latin typeface="Arial"/>
                <a:ea typeface="Arial"/>
                <a:cs typeface="Arial"/>
                <a:sym typeface="Arial"/>
              </a:defRPr>
            </a:lvl7pPr>
            <a:lvl8pPr marL="0" lvl="7" indent="0" algn="ctr">
              <a:spcBef>
                <a:spcPts val="0"/>
              </a:spcBef>
              <a:buNone/>
              <a:defRPr sz="1400" b="1">
                <a:solidFill>
                  <a:srgbClr val="FFFFFF"/>
                </a:solidFill>
                <a:latin typeface="Arial"/>
                <a:ea typeface="Arial"/>
                <a:cs typeface="Arial"/>
                <a:sym typeface="Arial"/>
              </a:defRPr>
            </a:lvl8pPr>
            <a:lvl9pPr marL="0" lvl="8" indent="0" algn="ctr">
              <a:spcBef>
                <a:spcPts val="0"/>
              </a:spcBef>
              <a:buNone/>
              <a:defRPr sz="1400" b="1">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26" name="Google Shape;26;p4"/>
          <p:cNvSpPr txBox="1">
            <a:spLocks noGrp="1"/>
          </p:cNvSpPr>
          <p:nvPr>
            <p:ph type="ctrTitle"/>
          </p:nvPr>
        </p:nvSpPr>
        <p:spPr>
          <a:xfrm>
            <a:off x="1600200" y="1600199"/>
            <a:ext cx="4867275" cy="100965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Arial"/>
              <a:buNone/>
              <a:defRPr sz="3200"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4"/>
          <p:cNvSpPr/>
          <p:nvPr/>
        </p:nvSpPr>
        <p:spPr>
          <a:xfrm>
            <a:off x="1600200" y="931069"/>
            <a:ext cx="909638" cy="242888"/>
          </a:xfrm>
          <a:prstGeom prst="roundRect">
            <a:avLst>
              <a:gd name="adj" fmla="val 10785"/>
            </a:avLst>
          </a:prstGeom>
          <a:solidFill>
            <a:schemeClr val="accent1"/>
          </a:solidFill>
          <a:ln>
            <a:noFill/>
          </a:ln>
          <a:effectLst>
            <a:outerShdw blurRad="190500" dist="88900" dir="5400000" algn="t" rotWithShape="0">
              <a:schemeClr val="accent1">
                <a:alpha val="29803"/>
              </a:schemeClr>
            </a:outerShdw>
          </a:effectLst>
        </p:spPr>
        <p:txBody>
          <a:bodyPr spcFirstLastPara="1" wrap="square" lIns="0" tIns="45700" rIns="0" bIns="45700" anchor="ctr" anchorCtr="0">
            <a:noAutofit/>
          </a:bodyPr>
          <a:lstStyle/>
          <a:p>
            <a:pPr marL="0" marR="0" lvl="0" indent="0" algn="ctr" rtl="0">
              <a:spcBef>
                <a:spcPts val="0"/>
              </a:spcBef>
              <a:spcAft>
                <a:spcPts val="0"/>
              </a:spcAft>
              <a:buNone/>
            </a:pPr>
            <a:r>
              <a:rPr lang="en-US" sz="800" b="1">
                <a:solidFill>
                  <a:schemeClr val="lt1"/>
                </a:solidFill>
                <a:latin typeface="Arial"/>
                <a:ea typeface="Arial"/>
                <a:cs typeface="Arial"/>
                <a:sym typeface="Arial"/>
              </a:rPr>
              <a:t>PITCH DECK</a:t>
            </a:r>
            <a:endParaRPr/>
          </a:p>
        </p:txBody>
      </p:sp>
      <p:sp>
        <p:nvSpPr>
          <p:cNvPr id="28" name="Google Shape;28;p4"/>
          <p:cNvSpPr>
            <a:spLocks noGrp="1"/>
          </p:cNvSpPr>
          <p:nvPr>
            <p:ph type="pic" idx="2"/>
          </p:nvPr>
        </p:nvSpPr>
        <p:spPr>
          <a:xfrm>
            <a:off x="6972300" y="1173957"/>
            <a:ext cx="3705225" cy="4510086"/>
          </a:xfrm>
          <a:prstGeom prst="roundRect">
            <a:avLst>
              <a:gd name="adj" fmla="val 3334"/>
            </a:avLst>
          </a:prstGeom>
          <a:solidFill>
            <a:srgbClr val="FFE6DF"/>
          </a:solidFill>
          <a:ln>
            <a:noFill/>
          </a:ln>
        </p:spPr>
        <p:txBody>
          <a:bodyPr spcFirstLastPara="1" wrap="square" lIns="0" tIns="0" rIns="0" bIns="0" anchor="ctr" anchorCtr="0">
            <a:noAutofit/>
          </a:bodyPr>
          <a:lstStyle>
            <a:lvl1pPr marR="0" lvl="0" algn="ctr" rtl="0">
              <a:lnSpc>
                <a:spcPct val="90000"/>
              </a:lnSpc>
              <a:spcBef>
                <a:spcPts val="100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3635669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0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750"/>
                                        <p:tgtEl>
                                          <p:spTgt spid="26"/>
                                        </p:tgtEl>
                                      </p:cBhvr>
                                    </p:animEffect>
                                  </p:childTnLst>
                                </p:cTn>
                              </p:par>
                              <p:par>
                                <p:cTn id="8" presetID="10" presetClass="entr" presetSubtype="0" fill="hold" nodeType="withEffect">
                                  <p:stCondLst>
                                    <p:cond delay="60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750"/>
                                        <p:tgtEl>
                                          <p:spTgt spid="28"/>
                                        </p:tgtEl>
                                      </p:cBhvr>
                                    </p:animEffect>
                                  </p:childTnLst>
                                </p:cTn>
                              </p:par>
                              <p:par>
                                <p:cTn id="11" presetID="10"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75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7_Custom Layout">
  <p:cSld name="7_Custom Layout">
    <p:spTree>
      <p:nvGrpSpPr>
        <p:cNvPr id="1" name="Shape 673"/>
        <p:cNvGrpSpPr/>
        <p:nvPr/>
      </p:nvGrpSpPr>
      <p:grpSpPr>
        <a:xfrm>
          <a:off x="0" y="0"/>
          <a:ext cx="0" cy="0"/>
          <a:chOff x="0" y="0"/>
          <a:chExt cx="0" cy="0"/>
        </a:xfrm>
      </p:grpSpPr>
      <p:sp>
        <p:nvSpPr>
          <p:cNvPr id="674" name="Google Shape;674;p130"/>
          <p:cNvSpPr>
            <a:spLocks noGrp="1"/>
          </p:cNvSpPr>
          <p:nvPr>
            <p:ph type="pic" idx="2"/>
          </p:nvPr>
        </p:nvSpPr>
        <p:spPr>
          <a:xfrm>
            <a:off x="7635041" y="-1"/>
            <a:ext cx="3149229" cy="6857999"/>
          </a:xfrm>
          <a:prstGeom prst="rect">
            <a:avLst/>
          </a:prstGeom>
          <a:solidFill>
            <a:srgbClr val="FFE6DF"/>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75" name="Google Shape;675;p130"/>
          <p:cNvSpPr txBox="1">
            <a:spLocks noGrp="1"/>
          </p:cNvSpPr>
          <p:nvPr>
            <p:ph type="sldNum" idx="12"/>
          </p:nvPr>
        </p:nvSpPr>
        <p:spPr>
          <a:xfrm>
            <a:off x="146446" y="6339904"/>
            <a:ext cx="38100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676" name="Google Shape;676;p130"/>
          <p:cNvSpPr>
            <a:spLocks noGrp="1"/>
          </p:cNvSpPr>
          <p:nvPr>
            <p:ph type="pic" idx="3"/>
          </p:nvPr>
        </p:nvSpPr>
        <p:spPr>
          <a:xfrm>
            <a:off x="6096000" y="1103317"/>
            <a:ext cx="2152651" cy="4651365"/>
          </a:xfrm>
          <a:prstGeom prst="roundRect">
            <a:avLst>
              <a:gd name="adj" fmla="val 8654"/>
            </a:avLst>
          </a:prstGeom>
          <a:gradFill>
            <a:gsLst>
              <a:gs pos="0">
                <a:srgbClr val="FC926E">
                  <a:alpha val="20000"/>
                </a:srgbClr>
              </a:gs>
              <a:gs pos="100000">
                <a:srgbClr val="FF8A62">
                  <a:alpha val="20000"/>
                </a:srgbClr>
              </a:gs>
            </a:gsLst>
            <a:lin ang="5400000" scaled="0"/>
          </a:gra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77" name="Google Shape;677;p130"/>
          <p:cNvSpPr>
            <a:spLocks noGrp="1"/>
          </p:cNvSpPr>
          <p:nvPr>
            <p:ph type="pic" idx="4"/>
          </p:nvPr>
        </p:nvSpPr>
        <p:spPr>
          <a:xfrm>
            <a:off x="7851775" y="3517265"/>
            <a:ext cx="1439863" cy="1709986"/>
          </a:xfrm>
          <a:prstGeom prst="roundRect">
            <a:avLst>
              <a:gd name="adj" fmla="val 19018"/>
            </a:avLst>
          </a:prstGeom>
          <a:gradFill>
            <a:gsLst>
              <a:gs pos="0">
                <a:srgbClr val="FC926E">
                  <a:alpha val="20000"/>
                </a:srgbClr>
              </a:gs>
              <a:gs pos="100000">
                <a:srgbClr val="FF8A62">
                  <a:alpha val="20000"/>
                </a:srgbClr>
              </a:gs>
            </a:gsLst>
            <a:lin ang="5400000" scaled="0"/>
          </a:gra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78" name="Google Shape;678;p130"/>
          <p:cNvSpPr txBox="1">
            <a:spLocks noGrp="1"/>
          </p:cNvSpPr>
          <p:nvPr>
            <p:ph type="ctrTitle"/>
          </p:nvPr>
        </p:nvSpPr>
        <p:spPr>
          <a:xfrm>
            <a:off x="1600199" y="1618672"/>
            <a:ext cx="4867275" cy="100965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Arial"/>
              <a:buNone/>
              <a:defRPr sz="3200"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9" name="Google Shape;679;p130"/>
          <p:cNvSpPr/>
          <p:nvPr/>
        </p:nvSpPr>
        <p:spPr>
          <a:xfrm>
            <a:off x="1600199" y="931069"/>
            <a:ext cx="1228725" cy="242888"/>
          </a:xfrm>
          <a:prstGeom prst="roundRect">
            <a:avLst>
              <a:gd name="adj" fmla="val 10785"/>
            </a:avLst>
          </a:prstGeom>
          <a:solidFill>
            <a:schemeClr val="accent1"/>
          </a:solidFill>
          <a:ln>
            <a:noFill/>
          </a:ln>
          <a:effectLst>
            <a:outerShdw blurRad="190500" dist="88900" dir="5400000" algn="t" rotWithShape="0">
              <a:schemeClr val="accent1">
                <a:alpha val="29803"/>
              </a:schemeClr>
            </a:outerShdw>
          </a:effectLst>
        </p:spPr>
        <p:txBody>
          <a:bodyPr spcFirstLastPara="1" wrap="square" lIns="0" tIns="45700" rIns="0" bIns="45700" anchor="ctr" anchorCtr="0">
            <a:noAutofit/>
          </a:bodyPr>
          <a:lstStyle/>
          <a:p>
            <a:pPr marL="0" marR="0" lvl="0" indent="0" algn="ctr" rtl="0">
              <a:spcBef>
                <a:spcPts val="0"/>
              </a:spcBef>
              <a:spcAft>
                <a:spcPts val="0"/>
              </a:spcAft>
              <a:buNone/>
            </a:pPr>
            <a:r>
              <a:rPr lang="en-US" sz="800" b="1">
                <a:solidFill>
                  <a:schemeClr val="lt1"/>
                </a:solidFill>
                <a:latin typeface="Arial"/>
                <a:ea typeface="Arial"/>
                <a:cs typeface="Arial"/>
                <a:sym typeface="Arial"/>
              </a:rPr>
              <a:t>DEVICE MOCKUP</a:t>
            </a:r>
            <a:endParaRPr/>
          </a:p>
        </p:txBody>
      </p:sp>
    </p:spTree>
    <p:extLst>
      <p:ext uri="{BB962C8B-B14F-4D97-AF65-F5344CB8AC3E}">
        <p14:creationId xmlns:p14="http://schemas.microsoft.com/office/powerpoint/2010/main" val="4211850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300"/>
                                  </p:stCondLst>
                                  <p:childTnLst>
                                    <p:set>
                                      <p:cBhvr>
                                        <p:cTn id="6" dur="1" fill="hold">
                                          <p:stCondLst>
                                            <p:cond delay="0"/>
                                          </p:stCondLst>
                                        </p:cTn>
                                        <p:tgtEl>
                                          <p:spTgt spid="674"/>
                                        </p:tgtEl>
                                        <p:attrNameLst>
                                          <p:attrName>style.visibility</p:attrName>
                                        </p:attrNameLst>
                                      </p:cBhvr>
                                      <p:to>
                                        <p:strVal val="visible"/>
                                      </p:to>
                                    </p:set>
                                    <p:animEffect transition="in" filter="fade">
                                      <p:cBhvr>
                                        <p:cTn id="7" dur="750"/>
                                        <p:tgtEl>
                                          <p:spTgt spid="674"/>
                                        </p:tgtEl>
                                      </p:cBhvr>
                                    </p:animEffect>
                                  </p:childTnLst>
                                </p:cTn>
                              </p:par>
                              <p:par>
                                <p:cTn id="8" presetID="2" presetClass="entr" presetSubtype="4" fill="hold" nodeType="withEffect">
                                  <p:stCondLst>
                                    <p:cond delay="900"/>
                                  </p:stCondLst>
                                  <p:childTnLst>
                                    <p:set>
                                      <p:cBhvr>
                                        <p:cTn id="9" dur="1" fill="hold">
                                          <p:stCondLst>
                                            <p:cond delay="0"/>
                                          </p:stCondLst>
                                        </p:cTn>
                                        <p:tgtEl>
                                          <p:spTgt spid="676"/>
                                        </p:tgtEl>
                                        <p:attrNameLst>
                                          <p:attrName>style.visibility</p:attrName>
                                        </p:attrNameLst>
                                      </p:cBhvr>
                                      <p:to>
                                        <p:strVal val="visible"/>
                                      </p:to>
                                    </p:set>
                                    <p:anim calcmode="lin" valueType="num">
                                      <p:cBhvr additive="base">
                                        <p:cTn id="10" dur="750"/>
                                        <p:tgtEl>
                                          <p:spTgt spid="676"/>
                                        </p:tgtEl>
                                        <p:attrNameLst>
                                          <p:attrName>ppt_y</p:attrName>
                                        </p:attrNameLst>
                                      </p:cBhvr>
                                      <p:tavLst>
                                        <p:tav tm="0">
                                          <p:val>
                                            <p:strVal val="#ppt_y+1"/>
                                          </p:val>
                                        </p:tav>
                                        <p:tav tm="100000">
                                          <p:val>
                                            <p:strVal val="#ppt_y"/>
                                          </p:val>
                                        </p:tav>
                                      </p:tavLst>
                                    </p:anim>
                                  </p:childTnLst>
                                </p:cTn>
                              </p:par>
                              <p:par>
                                <p:cTn id="11" presetID="2" presetClass="entr" presetSubtype="1" fill="hold" nodeType="withEffect">
                                  <p:stCondLst>
                                    <p:cond delay="1250"/>
                                  </p:stCondLst>
                                  <p:childTnLst>
                                    <p:set>
                                      <p:cBhvr>
                                        <p:cTn id="12" dur="1" fill="hold">
                                          <p:stCondLst>
                                            <p:cond delay="0"/>
                                          </p:stCondLst>
                                        </p:cTn>
                                        <p:tgtEl>
                                          <p:spTgt spid="677"/>
                                        </p:tgtEl>
                                        <p:attrNameLst>
                                          <p:attrName>style.visibility</p:attrName>
                                        </p:attrNameLst>
                                      </p:cBhvr>
                                      <p:to>
                                        <p:strVal val="visible"/>
                                      </p:to>
                                    </p:set>
                                    <p:anim calcmode="lin" valueType="num">
                                      <p:cBhvr additive="base">
                                        <p:cTn id="13" dur="750"/>
                                        <p:tgtEl>
                                          <p:spTgt spid="677"/>
                                        </p:tgtEl>
                                        <p:attrNameLst>
                                          <p:attrName>ppt_y</p:attrName>
                                        </p:attrNameLst>
                                      </p:cBhvr>
                                      <p:tavLst>
                                        <p:tav tm="0">
                                          <p:val>
                                            <p:strVal val="#ppt_y-1"/>
                                          </p:val>
                                        </p:tav>
                                        <p:tav tm="100000">
                                          <p:val>
                                            <p:strVal val="#ppt_y"/>
                                          </p:val>
                                        </p:tav>
                                      </p:tavLst>
                                    </p:anim>
                                  </p:childTnLst>
                                </p:cTn>
                              </p:par>
                              <p:par>
                                <p:cTn id="14" presetID="10" presetClass="entr" presetSubtype="0" fill="hold" nodeType="withEffect">
                                  <p:stCondLst>
                                    <p:cond delay="0"/>
                                  </p:stCondLst>
                                  <p:childTnLst>
                                    <p:set>
                                      <p:cBhvr>
                                        <p:cTn id="15" dur="1" fill="hold">
                                          <p:stCondLst>
                                            <p:cond delay="0"/>
                                          </p:stCondLst>
                                        </p:cTn>
                                        <p:tgtEl>
                                          <p:spTgt spid="679"/>
                                        </p:tgtEl>
                                        <p:attrNameLst>
                                          <p:attrName>style.visibility</p:attrName>
                                        </p:attrNameLst>
                                      </p:cBhvr>
                                      <p:to>
                                        <p:strVal val="visible"/>
                                      </p:to>
                                    </p:set>
                                    <p:animEffect transition="in" filter="fade">
                                      <p:cBhvr>
                                        <p:cTn id="16" dur="750"/>
                                        <p:tgtEl>
                                          <p:spTgt spid="679"/>
                                        </p:tgtEl>
                                      </p:cBhvr>
                                    </p:animEffect>
                                  </p:childTnLst>
                                </p:cTn>
                              </p:par>
                              <p:par>
                                <p:cTn id="17" presetID="10" presetClass="entr" presetSubtype="0" fill="hold" nodeType="withEffect">
                                  <p:stCondLst>
                                    <p:cond delay="400"/>
                                  </p:stCondLst>
                                  <p:childTnLst>
                                    <p:set>
                                      <p:cBhvr>
                                        <p:cTn id="18" dur="1" fill="hold">
                                          <p:stCondLst>
                                            <p:cond delay="0"/>
                                          </p:stCondLst>
                                        </p:cTn>
                                        <p:tgtEl>
                                          <p:spTgt spid="678"/>
                                        </p:tgtEl>
                                        <p:attrNameLst>
                                          <p:attrName>style.visibility</p:attrName>
                                        </p:attrNameLst>
                                      </p:cBhvr>
                                      <p:to>
                                        <p:strVal val="visible"/>
                                      </p:to>
                                    </p:set>
                                    <p:animEffect transition="in" filter="fade">
                                      <p:cBhvr>
                                        <p:cTn id="19" dur="750"/>
                                        <p:tgtEl>
                                          <p:spTgt spid="6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61_Title Slide">
  <p:cSld name="61_Title Slide">
    <p:spTree>
      <p:nvGrpSpPr>
        <p:cNvPr id="1" name="Shape 680"/>
        <p:cNvGrpSpPr/>
        <p:nvPr/>
      </p:nvGrpSpPr>
      <p:grpSpPr>
        <a:xfrm>
          <a:off x="0" y="0"/>
          <a:ext cx="0" cy="0"/>
          <a:chOff x="0" y="0"/>
          <a:chExt cx="0" cy="0"/>
        </a:xfrm>
      </p:grpSpPr>
      <p:sp>
        <p:nvSpPr>
          <p:cNvPr id="681" name="Google Shape;681;p131"/>
          <p:cNvSpPr txBox="1">
            <a:spLocks noGrp="1"/>
          </p:cNvSpPr>
          <p:nvPr>
            <p:ph type="sldNum" idx="12"/>
          </p:nvPr>
        </p:nvSpPr>
        <p:spPr>
          <a:xfrm>
            <a:off x="146446" y="6339904"/>
            <a:ext cx="38100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682" name="Google Shape;682;p131"/>
          <p:cNvSpPr>
            <a:spLocks noGrp="1"/>
          </p:cNvSpPr>
          <p:nvPr>
            <p:ph type="pic" idx="2"/>
          </p:nvPr>
        </p:nvSpPr>
        <p:spPr>
          <a:xfrm>
            <a:off x="8076137" y="1123949"/>
            <a:ext cx="2134663" cy="4619625"/>
          </a:xfrm>
          <a:prstGeom prst="roundRect">
            <a:avLst>
              <a:gd name="adj" fmla="val 9715"/>
            </a:avLst>
          </a:prstGeom>
          <a:gradFill>
            <a:gsLst>
              <a:gs pos="0">
                <a:srgbClr val="FC926E">
                  <a:alpha val="20000"/>
                </a:srgbClr>
              </a:gs>
              <a:gs pos="100000">
                <a:srgbClr val="FF8A62">
                  <a:alpha val="20000"/>
                </a:srgbClr>
              </a:gs>
            </a:gsLst>
            <a:lin ang="5400000" scaled="0"/>
          </a:gra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83" name="Google Shape;683;p131"/>
          <p:cNvSpPr txBox="1">
            <a:spLocks noGrp="1"/>
          </p:cNvSpPr>
          <p:nvPr>
            <p:ph type="ctrTitle"/>
          </p:nvPr>
        </p:nvSpPr>
        <p:spPr>
          <a:xfrm>
            <a:off x="1600199" y="1618672"/>
            <a:ext cx="4867275" cy="100965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Arial"/>
              <a:buNone/>
              <a:defRPr sz="3200"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4" name="Google Shape;684;p131"/>
          <p:cNvSpPr/>
          <p:nvPr/>
        </p:nvSpPr>
        <p:spPr>
          <a:xfrm>
            <a:off x="1600199" y="931069"/>
            <a:ext cx="1228725" cy="242888"/>
          </a:xfrm>
          <a:prstGeom prst="roundRect">
            <a:avLst>
              <a:gd name="adj" fmla="val 10785"/>
            </a:avLst>
          </a:prstGeom>
          <a:solidFill>
            <a:schemeClr val="accent1"/>
          </a:solidFill>
          <a:ln>
            <a:noFill/>
          </a:ln>
          <a:effectLst>
            <a:outerShdw blurRad="190500" dist="88900" dir="5400000" algn="t" rotWithShape="0">
              <a:schemeClr val="accent1">
                <a:alpha val="29803"/>
              </a:schemeClr>
            </a:outerShdw>
          </a:effectLst>
        </p:spPr>
        <p:txBody>
          <a:bodyPr spcFirstLastPara="1" wrap="square" lIns="0" tIns="45700" rIns="0" bIns="45700" anchor="ctr" anchorCtr="0">
            <a:noAutofit/>
          </a:bodyPr>
          <a:lstStyle/>
          <a:p>
            <a:pPr marL="0" marR="0" lvl="0" indent="0" algn="ctr" rtl="0">
              <a:spcBef>
                <a:spcPts val="0"/>
              </a:spcBef>
              <a:spcAft>
                <a:spcPts val="0"/>
              </a:spcAft>
              <a:buNone/>
            </a:pPr>
            <a:r>
              <a:rPr lang="en-US" sz="800" b="1">
                <a:solidFill>
                  <a:schemeClr val="lt1"/>
                </a:solidFill>
                <a:latin typeface="Arial"/>
                <a:ea typeface="Arial"/>
                <a:cs typeface="Arial"/>
                <a:sym typeface="Arial"/>
              </a:rPr>
              <a:t>DEVICE MOCKUP</a:t>
            </a:r>
            <a:endParaRPr/>
          </a:p>
        </p:txBody>
      </p:sp>
    </p:spTree>
    <p:extLst>
      <p:ext uri="{BB962C8B-B14F-4D97-AF65-F5344CB8AC3E}">
        <p14:creationId xmlns:p14="http://schemas.microsoft.com/office/powerpoint/2010/main" val="2183041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82"/>
                                        </p:tgtEl>
                                        <p:attrNameLst>
                                          <p:attrName>style.visibility</p:attrName>
                                        </p:attrNameLst>
                                      </p:cBhvr>
                                      <p:to>
                                        <p:strVal val="visible"/>
                                      </p:to>
                                    </p:set>
                                    <p:animEffect transition="in" filter="fade">
                                      <p:cBhvr>
                                        <p:cTn id="7" dur="500"/>
                                        <p:tgtEl>
                                          <p:spTgt spid="682"/>
                                        </p:tgtEl>
                                      </p:cBhvr>
                                    </p:animEffect>
                                  </p:childTnLst>
                                </p:cTn>
                              </p:par>
                              <p:par>
                                <p:cTn id="8" presetID="10" presetClass="entr" presetSubtype="0" fill="hold" nodeType="withEffect">
                                  <p:stCondLst>
                                    <p:cond delay="0"/>
                                  </p:stCondLst>
                                  <p:childTnLst>
                                    <p:set>
                                      <p:cBhvr>
                                        <p:cTn id="9" dur="1" fill="hold">
                                          <p:stCondLst>
                                            <p:cond delay="0"/>
                                          </p:stCondLst>
                                        </p:cTn>
                                        <p:tgtEl>
                                          <p:spTgt spid="684"/>
                                        </p:tgtEl>
                                        <p:attrNameLst>
                                          <p:attrName>style.visibility</p:attrName>
                                        </p:attrNameLst>
                                      </p:cBhvr>
                                      <p:to>
                                        <p:strVal val="visible"/>
                                      </p:to>
                                    </p:set>
                                    <p:animEffect transition="in" filter="fade">
                                      <p:cBhvr>
                                        <p:cTn id="10" dur="750"/>
                                        <p:tgtEl>
                                          <p:spTgt spid="684"/>
                                        </p:tgtEl>
                                      </p:cBhvr>
                                    </p:animEffect>
                                  </p:childTnLst>
                                </p:cTn>
                              </p:par>
                              <p:par>
                                <p:cTn id="11" presetID="10" presetClass="entr" presetSubtype="0" fill="hold" nodeType="withEffect">
                                  <p:stCondLst>
                                    <p:cond delay="400"/>
                                  </p:stCondLst>
                                  <p:childTnLst>
                                    <p:set>
                                      <p:cBhvr>
                                        <p:cTn id="12" dur="1" fill="hold">
                                          <p:stCondLst>
                                            <p:cond delay="0"/>
                                          </p:stCondLst>
                                        </p:cTn>
                                        <p:tgtEl>
                                          <p:spTgt spid="683"/>
                                        </p:tgtEl>
                                        <p:attrNameLst>
                                          <p:attrName>style.visibility</p:attrName>
                                        </p:attrNameLst>
                                      </p:cBhvr>
                                      <p:to>
                                        <p:strVal val="visible"/>
                                      </p:to>
                                    </p:set>
                                    <p:animEffect transition="in" filter="fade">
                                      <p:cBhvr>
                                        <p:cTn id="13" dur="750"/>
                                        <p:tgtEl>
                                          <p:spTgt spid="6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12_Custom Layout">
  <p:cSld name="12_Custom Layout">
    <p:spTree>
      <p:nvGrpSpPr>
        <p:cNvPr id="1" name="Shape 685"/>
        <p:cNvGrpSpPr/>
        <p:nvPr/>
      </p:nvGrpSpPr>
      <p:grpSpPr>
        <a:xfrm>
          <a:off x="0" y="0"/>
          <a:ext cx="0" cy="0"/>
          <a:chOff x="0" y="0"/>
          <a:chExt cx="0" cy="0"/>
        </a:xfrm>
      </p:grpSpPr>
      <p:sp>
        <p:nvSpPr>
          <p:cNvPr id="686" name="Google Shape;686;p132"/>
          <p:cNvSpPr>
            <a:spLocks noGrp="1"/>
          </p:cNvSpPr>
          <p:nvPr>
            <p:ph type="pic" idx="2"/>
          </p:nvPr>
        </p:nvSpPr>
        <p:spPr>
          <a:xfrm>
            <a:off x="7410450" y="1362075"/>
            <a:ext cx="3019425" cy="4133850"/>
          </a:xfrm>
          <a:prstGeom prst="round2DiagRect">
            <a:avLst>
              <a:gd name="adj1" fmla="val 16667"/>
              <a:gd name="adj2" fmla="val 0"/>
            </a:avLst>
          </a:prstGeom>
          <a:solidFill>
            <a:srgbClr val="FFE6DF"/>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87" name="Google Shape;687;p132"/>
          <p:cNvSpPr>
            <a:spLocks noGrp="1"/>
          </p:cNvSpPr>
          <p:nvPr>
            <p:ph type="pic" idx="3"/>
          </p:nvPr>
        </p:nvSpPr>
        <p:spPr>
          <a:xfrm>
            <a:off x="5943600" y="1957388"/>
            <a:ext cx="1785938" cy="3833812"/>
          </a:xfrm>
          <a:prstGeom prst="roundRect">
            <a:avLst>
              <a:gd name="adj" fmla="val 8747"/>
            </a:avLst>
          </a:prstGeom>
          <a:solidFill>
            <a:srgbClr val="FFE6DF"/>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88" name="Google Shape;688;p132"/>
          <p:cNvSpPr txBox="1">
            <a:spLocks noGrp="1"/>
          </p:cNvSpPr>
          <p:nvPr>
            <p:ph type="ctrTitle"/>
          </p:nvPr>
        </p:nvSpPr>
        <p:spPr>
          <a:xfrm>
            <a:off x="1600200" y="1600199"/>
            <a:ext cx="4867275" cy="100965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Arial"/>
              <a:buNone/>
              <a:defRPr sz="3200"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9" name="Google Shape;689;p132"/>
          <p:cNvSpPr/>
          <p:nvPr/>
        </p:nvSpPr>
        <p:spPr>
          <a:xfrm>
            <a:off x="1600200" y="931069"/>
            <a:ext cx="942976" cy="242888"/>
          </a:xfrm>
          <a:prstGeom prst="roundRect">
            <a:avLst>
              <a:gd name="adj" fmla="val 10785"/>
            </a:avLst>
          </a:prstGeom>
          <a:solidFill>
            <a:schemeClr val="accent1"/>
          </a:solidFill>
          <a:ln>
            <a:noFill/>
          </a:ln>
          <a:effectLst>
            <a:outerShdw blurRad="190500" dist="88900" dir="5400000" algn="t" rotWithShape="0">
              <a:schemeClr val="accent1">
                <a:alpha val="29803"/>
              </a:schemeClr>
            </a:outerShdw>
          </a:effectLst>
        </p:spPr>
        <p:txBody>
          <a:bodyPr spcFirstLastPara="1" wrap="square" lIns="0" tIns="45700" rIns="0" bIns="45700" anchor="ctr" anchorCtr="0">
            <a:noAutofit/>
          </a:bodyPr>
          <a:lstStyle/>
          <a:p>
            <a:pPr marL="0" marR="0" lvl="0" indent="0" algn="ctr" rtl="0">
              <a:spcBef>
                <a:spcPts val="0"/>
              </a:spcBef>
              <a:spcAft>
                <a:spcPts val="0"/>
              </a:spcAft>
              <a:buNone/>
            </a:pPr>
            <a:r>
              <a:rPr lang="en-US" sz="800" b="1">
                <a:solidFill>
                  <a:schemeClr val="lt1"/>
                </a:solidFill>
                <a:latin typeface="Arial"/>
                <a:ea typeface="Arial"/>
                <a:cs typeface="Arial"/>
                <a:sym typeface="Arial"/>
              </a:rPr>
              <a:t>DEVICE</a:t>
            </a:r>
            <a:endParaRPr/>
          </a:p>
        </p:txBody>
      </p:sp>
      <p:sp>
        <p:nvSpPr>
          <p:cNvPr id="690" name="Google Shape;690;p132"/>
          <p:cNvSpPr txBox="1">
            <a:spLocks noGrp="1"/>
          </p:cNvSpPr>
          <p:nvPr>
            <p:ph type="sldNum" idx="12"/>
          </p:nvPr>
        </p:nvSpPr>
        <p:spPr>
          <a:xfrm>
            <a:off x="146446" y="6339904"/>
            <a:ext cx="38100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sz="1400" b="1">
                <a:solidFill>
                  <a:srgbClr val="FFFFFF"/>
                </a:solidFill>
                <a:latin typeface="Arial"/>
                <a:ea typeface="Arial"/>
                <a:cs typeface="Arial"/>
                <a:sym typeface="Arial"/>
              </a:defRPr>
            </a:lvl1pPr>
            <a:lvl2pPr marL="0" lvl="1" indent="0" algn="ctr">
              <a:spcBef>
                <a:spcPts val="0"/>
              </a:spcBef>
              <a:buNone/>
              <a:defRPr sz="1400" b="1">
                <a:solidFill>
                  <a:srgbClr val="FFFFFF"/>
                </a:solidFill>
                <a:latin typeface="Arial"/>
                <a:ea typeface="Arial"/>
                <a:cs typeface="Arial"/>
                <a:sym typeface="Arial"/>
              </a:defRPr>
            </a:lvl2pPr>
            <a:lvl3pPr marL="0" lvl="2" indent="0" algn="ctr">
              <a:spcBef>
                <a:spcPts val="0"/>
              </a:spcBef>
              <a:buNone/>
              <a:defRPr sz="1400" b="1">
                <a:solidFill>
                  <a:srgbClr val="FFFFFF"/>
                </a:solidFill>
                <a:latin typeface="Arial"/>
                <a:ea typeface="Arial"/>
                <a:cs typeface="Arial"/>
                <a:sym typeface="Arial"/>
              </a:defRPr>
            </a:lvl3pPr>
            <a:lvl4pPr marL="0" lvl="3" indent="0" algn="ctr">
              <a:spcBef>
                <a:spcPts val="0"/>
              </a:spcBef>
              <a:buNone/>
              <a:defRPr sz="1400" b="1">
                <a:solidFill>
                  <a:srgbClr val="FFFFFF"/>
                </a:solidFill>
                <a:latin typeface="Arial"/>
                <a:ea typeface="Arial"/>
                <a:cs typeface="Arial"/>
                <a:sym typeface="Arial"/>
              </a:defRPr>
            </a:lvl4pPr>
            <a:lvl5pPr marL="0" lvl="4" indent="0" algn="ctr">
              <a:spcBef>
                <a:spcPts val="0"/>
              </a:spcBef>
              <a:buNone/>
              <a:defRPr sz="1400" b="1">
                <a:solidFill>
                  <a:srgbClr val="FFFFFF"/>
                </a:solidFill>
                <a:latin typeface="Arial"/>
                <a:ea typeface="Arial"/>
                <a:cs typeface="Arial"/>
                <a:sym typeface="Arial"/>
              </a:defRPr>
            </a:lvl5pPr>
            <a:lvl6pPr marL="0" lvl="5" indent="0" algn="ctr">
              <a:spcBef>
                <a:spcPts val="0"/>
              </a:spcBef>
              <a:buNone/>
              <a:defRPr sz="1400" b="1">
                <a:solidFill>
                  <a:srgbClr val="FFFFFF"/>
                </a:solidFill>
                <a:latin typeface="Arial"/>
                <a:ea typeface="Arial"/>
                <a:cs typeface="Arial"/>
                <a:sym typeface="Arial"/>
              </a:defRPr>
            </a:lvl6pPr>
            <a:lvl7pPr marL="0" lvl="6" indent="0" algn="ctr">
              <a:spcBef>
                <a:spcPts val="0"/>
              </a:spcBef>
              <a:buNone/>
              <a:defRPr sz="1400" b="1">
                <a:solidFill>
                  <a:srgbClr val="FFFFFF"/>
                </a:solidFill>
                <a:latin typeface="Arial"/>
                <a:ea typeface="Arial"/>
                <a:cs typeface="Arial"/>
                <a:sym typeface="Arial"/>
              </a:defRPr>
            </a:lvl7pPr>
            <a:lvl8pPr marL="0" lvl="7" indent="0" algn="ctr">
              <a:spcBef>
                <a:spcPts val="0"/>
              </a:spcBef>
              <a:buNone/>
              <a:defRPr sz="1400" b="1">
                <a:solidFill>
                  <a:srgbClr val="FFFFFF"/>
                </a:solidFill>
                <a:latin typeface="Arial"/>
                <a:ea typeface="Arial"/>
                <a:cs typeface="Arial"/>
                <a:sym typeface="Arial"/>
              </a:defRPr>
            </a:lvl8pPr>
            <a:lvl9pPr marL="0" lvl="8" indent="0" algn="ctr">
              <a:spcBef>
                <a:spcPts val="0"/>
              </a:spcBef>
              <a:buNone/>
              <a:defRPr sz="1400" b="1">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39696730"/>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687"/>
                                        </p:tgtEl>
                                        <p:attrNameLst>
                                          <p:attrName>style.visibility</p:attrName>
                                        </p:attrNameLst>
                                      </p:cBhvr>
                                      <p:to>
                                        <p:strVal val="visible"/>
                                      </p:to>
                                    </p:set>
                                    <p:animEffect transition="in" filter="fade">
                                      <p:cBhvr>
                                        <p:cTn id="7" dur="500"/>
                                        <p:tgtEl>
                                          <p:spTgt spid="687"/>
                                        </p:tgtEl>
                                      </p:cBhvr>
                                    </p:animEffect>
                                  </p:childTnLst>
                                </p:cTn>
                              </p:par>
                            </p:childTnLst>
                          </p:cTn>
                        </p:par>
                        <p:par>
                          <p:cTn id="8" fill="hold">
                            <p:stCondLst>
                              <p:cond delay="500"/>
                            </p:stCondLst>
                            <p:childTnLst>
                              <p:par>
                                <p:cTn id="9" presetID="10" presetClass="entr" presetSubtype="0" fill="hold" nodeType="afterEffect">
                                  <p:stCondLst>
                                    <p:cond delay="1500"/>
                                  </p:stCondLst>
                                  <p:childTnLst>
                                    <p:set>
                                      <p:cBhvr>
                                        <p:cTn id="10" dur="1" fill="hold">
                                          <p:stCondLst>
                                            <p:cond delay="0"/>
                                          </p:stCondLst>
                                        </p:cTn>
                                        <p:tgtEl>
                                          <p:spTgt spid="686"/>
                                        </p:tgtEl>
                                        <p:attrNameLst>
                                          <p:attrName>style.visibility</p:attrName>
                                        </p:attrNameLst>
                                      </p:cBhvr>
                                      <p:to>
                                        <p:strVal val="visible"/>
                                      </p:to>
                                    </p:set>
                                    <p:animEffect transition="in" filter="fade">
                                      <p:cBhvr>
                                        <p:cTn id="11" dur="500"/>
                                        <p:tgtEl>
                                          <p:spTgt spid="68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89"/>
                                        </p:tgtEl>
                                        <p:attrNameLst>
                                          <p:attrName>style.visibility</p:attrName>
                                        </p:attrNameLst>
                                      </p:cBhvr>
                                      <p:to>
                                        <p:strVal val="visible"/>
                                      </p:to>
                                    </p:set>
                                    <p:animEffect transition="in" filter="fade">
                                      <p:cBhvr>
                                        <p:cTn id="15" dur="750"/>
                                        <p:tgtEl>
                                          <p:spTgt spid="689"/>
                                        </p:tgtEl>
                                      </p:cBhvr>
                                    </p:animEffect>
                                  </p:childTnLst>
                                </p:cTn>
                              </p:par>
                              <p:par>
                                <p:cTn id="16" presetID="10" presetClass="entr" presetSubtype="0" fill="hold" nodeType="withEffect">
                                  <p:stCondLst>
                                    <p:cond delay="400"/>
                                  </p:stCondLst>
                                  <p:childTnLst>
                                    <p:set>
                                      <p:cBhvr>
                                        <p:cTn id="17" dur="1" fill="hold">
                                          <p:stCondLst>
                                            <p:cond delay="0"/>
                                          </p:stCondLst>
                                        </p:cTn>
                                        <p:tgtEl>
                                          <p:spTgt spid="688"/>
                                        </p:tgtEl>
                                        <p:attrNameLst>
                                          <p:attrName>style.visibility</p:attrName>
                                        </p:attrNameLst>
                                      </p:cBhvr>
                                      <p:to>
                                        <p:strVal val="visible"/>
                                      </p:to>
                                    </p:set>
                                    <p:animEffect transition="in" filter="fade">
                                      <p:cBhvr>
                                        <p:cTn id="18" dur="750"/>
                                        <p:tgtEl>
                                          <p:spTgt spid="6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60_Custom Layout">
  <p:cSld name="60_Custom Layout">
    <p:spTree>
      <p:nvGrpSpPr>
        <p:cNvPr id="1" name="Shape 691"/>
        <p:cNvGrpSpPr/>
        <p:nvPr/>
      </p:nvGrpSpPr>
      <p:grpSpPr>
        <a:xfrm>
          <a:off x="0" y="0"/>
          <a:ext cx="0" cy="0"/>
          <a:chOff x="0" y="0"/>
          <a:chExt cx="0" cy="0"/>
        </a:xfrm>
      </p:grpSpPr>
      <p:sp>
        <p:nvSpPr>
          <p:cNvPr id="692" name="Google Shape;692;p133"/>
          <p:cNvSpPr>
            <a:spLocks noGrp="1"/>
          </p:cNvSpPr>
          <p:nvPr>
            <p:ph type="pic" idx="2"/>
          </p:nvPr>
        </p:nvSpPr>
        <p:spPr>
          <a:xfrm>
            <a:off x="1661991" y="2044517"/>
            <a:ext cx="1664919" cy="3598862"/>
          </a:xfrm>
          <a:prstGeom prst="rect">
            <a:avLst/>
          </a:prstGeom>
          <a:gradFill>
            <a:gsLst>
              <a:gs pos="0">
                <a:srgbClr val="FC926E">
                  <a:alpha val="20000"/>
                </a:srgbClr>
              </a:gs>
              <a:gs pos="100000">
                <a:srgbClr val="FF8A62">
                  <a:alpha val="20000"/>
                </a:srgbClr>
              </a:gs>
            </a:gsLst>
            <a:lin ang="5400000" scaled="0"/>
          </a:gra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93" name="Google Shape;693;p133"/>
          <p:cNvSpPr>
            <a:spLocks noGrp="1"/>
          </p:cNvSpPr>
          <p:nvPr>
            <p:ph type="pic" idx="3"/>
          </p:nvPr>
        </p:nvSpPr>
        <p:spPr>
          <a:xfrm>
            <a:off x="3776236" y="2046897"/>
            <a:ext cx="1664919" cy="3598862"/>
          </a:xfrm>
          <a:prstGeom prst="rect">
            <a:avLst/>
          </a:prstGeom>
          <a:gradFill>
            <a:gsLst>
              <a:gs pos="0">
                <a:srgbClr val="FC926E">
                  <a:alpha val="20000"/>
                </a:srgbClr>
              </a:gs>
              <a:gs pos="100000">
                <a:srgbClr val="FF8A62">
                  <a:alpha val="20000"/>
                </a:srgbClr>
              </a:gs>
            </a:gsLst>
            <a:lin ang="5400000" scaled="0"/>
          </a:gra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94" name="Google Shape;694;p133"/>
          <p:cNvSpPr>
            <a:spLocks noGrp="1"/>
          </p:cNvSpPr>
          <p:nvPr>
            <p:ph type="pic" idx="4"/>
          </p:nvPr>
        </p:nvSpPr>
        <p:spPr>
          <a:xfrm>
            <a:off x="5741256" y="2048485"/>
            <a:ext cx="1664919" cy="3598862"/>
          </a:xfrm>
          <a:prstGeom prst="rect">
            <a:avLst/>
          </a:prstGeom>
          <a:gradFill>
            <a:gsLst>
              <a:gs pos="0">
                <a:srgbClr val="FC926E">
                  <a:alpha val="20000"/>
                </a:srgbClr>
              </a:gs>
              <a:gs pos="100000">
                <a:srgbClr val="FF8A62">
                  <a:alpha val="20000"/>
                </a:srgbClr>
              </a:gs>
            </a:gsLst>
            <a:lin ang="5400000" scaled="0"/>
          </a:gra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95" name="Google Shape;695;p133"/>
          <p:cNvSpPr>
            <a:spLocks noGrp="1"/>
          </p:cNvSpPr>
          <p:nvPr>
            <p:ph type="pic" idx="5"/>
          </p:nvPr>
        </p:nvSpPr>
        <p:spPr>
          <a:xfrm>
            <a:off x="7706276" y="2046897"/>
            <a:ext cx="1664919" cy="3598862"/>
          </a:xfrm>
          <a:prstGeom prst="rect">
            <a:avLst/>
          </a:prstGeom>
          <a:gradFill>
            <a:gsLst>
              <a:gs pos="0">
                <a:srgbClr val="FC926E">
                  <a:alpha val="20000"/>
                </a:srgbClr>
              </a:gs>
              <a:gs pos="100000">
                <a:srgbClr val="FF8A62">
                  <a:alpha val="20000"/>
                </a:srgbClr>
              </a:gs>
            </a:gsLst>
            <a:lin ang="5400000" scaled="0"/>
          </a:gra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96" name="Google Shape;696;p133"/>
          <p:cNvSpPr>
            <a:spLocks noGrp="1"/>
          </p:cNvSpPr>
          <p:nvPr>
            <p:ph type="pic" idx="6"/>
          </p:nvPr>
        </p:nvSpPr>
        <p:spPr>
          <a:xfrm>
            <a:off x="9671297" y="2046897"/>
            <a:ext cx="1664919" cy="3598862"/>
          </a:xfrm>
          <a:prstGeom prst="rect">
            <a:avLst/>
          </a:prstGeom>
          <a:gradFill>
            <a:gsLst>
              <a:gs pos="0">
                <a:srgbClr val="FC926E">
                  <a:alpha val="20000"/>
                </a:srgbClr>
              </a:gs>
              <a:gs pos="100000">
                <a:srgbClr val="FF8A62">
                  <a:alpha val="20000"/>
                </a:srgbClr>
              </a:gs>
            </a:gsLst>
            <a:lin ang="5400000" scaled="0"/>
          </a:gra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97" name="Google Shape;697;p133"/>
          <p:cNvSpPr/>
          <p:nvPr/>
        </p:nvSpPr>
        <p:spPr>
          <a:xfrm>
            <a:off x="1600200" y="931069"/>
            <a:ext cx="942976" cy="242888"/>
          </a:xfrm>
          <a:prstGeom prst="roundRect">
            <a:avLst>
              <a:gd name="adj" fmla="val 10785"/>
            </a:avLst>
          </a:prstGeom>
          <a:solidFill>
            <a:schemeClr val="accent1"/>
          </a:solidFill>
          <a:ln>
            <a:noFill/>
          </a:ln>
          <a:effectLst>
            <a:outerShdw blurRad="190500" dist="88900" dir="5400000" algn="t" rotWithShape="0">
              <a:schemeClr val="accent1">
                <a:alpha val="29803"/>
              </a:schemeClr>
            </a:outerShdw>
          </a:effectLst>
        </p:spPr>
        <p:txBody>
          <a:bodyPr spcFirstLastPara="1" wrap="square" lIns="0" tIns="45700" rIns="0" bIns="45700" anchor="ctr" anchorCtr="0">
            <a:noAutofit/>
          </a:bodyPr>
          <a:lstStyle/>
          <a:p>
            <a:pPr marL="0" marR="0" lvl="0" indent="0" algn="ctr" rtl="0">
              <a:spcBef>
                <a:spcPts val="0"/>
              </a:spcBef>
              <a:spcAft>
                <a:spcPts val="0"/>
              </a:spcAft>
              <a:buNone/>
            </a:pPr>
            <a:r>
              <a:rPr lang="en-US" sz="800" b="1">
                <a:solidFill>
                  <a:schemeClr val="lt1"/>
                </a:solidFill>
                <a:latin typeface="Arial"/>
                <a:ea typeface="Arial"/>
                <a:cs typeface="Arial"/>
                <a:sym typeface="Arial"/>
              </a:rPr>
              <a:t>DEVICE</a:t>
            </a:r>
            <a:endParaRPr/>
          </a:p>
        </p:txBody>
      </p:sp>
      <p:grpSp>
        <p:nvGrpSpPr>
          <p:cNvPr id="698" name="Google Shape;698;p133"/>
          <p:cNvGrpSpPr/>
          <p:nvPr/>
        </p:nvGrpSpPr>
        <p:grpSpPr>
          <a:xfrm>
            <a:off x="1582616" y="1990233"/>
            <a:ext cx="1820863" cy="3709987"/>
            <a:chOff x="1524000" y="2108200"/>
            <a:chExt cx="1820863" cy="3709987"/>
          </a:xfrm>
        </p:grpSpPr>
        <p:sp>
          <p:nvSpPr>
            <p:cNvPr id="699" name="Google Shape;699;p133"/>
            <p:cNvSpPr/>
            <p:nvPr/>
          </p:nvSpPr>
          <p:spPr>
            <a:xfrm>
              <a:off x="1524000" y="3201988"/>
              <a:ext cx="15875" cy="279400"/>
            </a:xfrm>
            <a:custGeom>
              <a:avLst/>
              <a:gdLst/>
              <a:ahLst/>
              <a:cxnLst/>
              <a:rect l="l" t="t" r="r" b="b"/>
              <a:pathLst>
                <a:path w="15875" h="279400" extrusionOk="0">
                  <a:moveTo>
                    <a:pt x="6350" y="0"/>
                  </a:moveTo>
                  <a:lnTo>
                    <a:pt x="15875" y="0"/>
                  </a:lnTo>
                  <a:lnTo>
                    <a:pt x="15875" y="279400"/>
                  </a:lnTo>
                  <a:lnTo>
                    <a:pt x="6350" y="279400"/>
                  </a:lnTo>
                  <a:lnTo>
                    <a:pt x="6350" y="277812"/>
                  </a:lnTo>
                  <a:cubicBezTo>
                    <a:pt x="1671" y="277812"/>
                    <a:pt x="1671" y="277812"/>
                    <a:pt x="1671" y="277812"/>
                  </a:cubicBezTo>
                  <a:lnTo>
                    <a:pt x="1411" y="277812"/>
                  </a:lnTo>
                  <a:cubicBezTo>
                    <a:pt x="1058" y="277812"/>
                    <a:pt x="0" y="276336"/>
                    <a:pt x="0" y="275228"/>
                  </a:cubicBezTo>
                  <a:cubicBezTo>
                    <a:pt x="0" y="275228"/>
                    <a:pt x="0" y="275228"/>
                    <a:pt x="0" y="5390"/>
                  </a:cubicBezTo>
                  <a:cubicBezTo>
                    <a:pt x="0" y="5390"/>
                    <a:pt x="0" y="5021"/>
                    <a:pt x="0" y="5021"/>
                  </a:cubicBezTo>
                  <a:cubicBezTo>
                    <a:pt x="0" y="4283"/>
                    <a:pt x="1058" y="3175"/>
                    <a:pt x="1411" y="3175"/>
                  </a:cubicBezTo>
                  <a:lnTo>
                    <a:pt x="1671" y="3175"/>
                  </a:lnTo>
                  <a:cubicBezTo>
                    <a:pt x="6350" y="3175"/>
                    <a:pt x="6350" y="3175"/>
                    <a:pt x="6350" y="317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00" name="Google Shape;700;p133"/>
            <p:cNvSpPr/>
            <p:nvPr/>
          </p:nvSpPr>
          <p:spPr>
            <a:xfrm>
              <a:off x="3338513" y="2952750"/>
              <a:ext cx="6350" cy="436562"/>
            </a:xfrm>
            <a:custGeom>
              <a:avLst/>
              <a:gdLst/>
              <a:ahLst/>
              <a:cxnLst/>
              <a:rect l="l" t="t" r="r" b="b"/>
              <a:pathLst>
                <a:path w="18" h="1180" extrusionOk="0">
                  <a:moveTo>
                    <a:pt x="14" y="1180"/>
                  </a:moveTo>
                  <a:cubicBezTo>
                    <a:pt x="0" y="1180"/>
                    <a:pt x="0" y="1180"/>
                    <a:pt x="0" y="1180"/>
                  </a:cubicBezTo>
                  <a:cubicBezTo>
                    <a:pt x="0" y="0"/>
                    <a:pt x="0" y="0"/>
                    <a:pt x="0" y="0"/>
                  </a:cubicBezTo>
                  <a:cubicBezTo>
                    <a:pt x="14" y="0"/>
                    <a:pt x="14" y="0"/>
                    <a:pt x="14" y="0"/>
                  </a:cubicBezTo>
                  <a:cubicBezTo>
                    <a:pt x="15" y="0"/>
                    <a:pt x="18" y="4"/>
                    <a:pt x="18" y="7"/>
                  </a:cubicBezTo>
                  <a:cubicBezTo>
                    <a:pt x="18" y="1174"/>
                    <a:pt x="18" y="1174"/>
                    <a:pt x="18" y="1174"/>
                  </a:cubicBezTo>
                  <a:cubicBezTo>
                    <a:pt x="18" y="1175"/>
                    <a:pt x="15" y="1180"/>
                    <a:pt x="14" y="118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01" name="Google Shape;701;p133"/>
            <p:cNvSpPr/>
            <p:nvPr/>
          </p:nvSpPr>
          <p:spPr>
            <a:xfrm>
              <a:off x="3336925" y="2952750"/>
              <a:ext cx="6350" cy="436562"/>
            </a:xfrm>
            <a:custGeom>
              <a:avLst/>
              <a:gdLst/>
              <a:ahLst/>
              <a:cxnLst/>
              <a:rect l="l" t="t" r="r" b="b"/>
              <a:pathLst>
                <a:path w="18" h="1180" extrusionOk="0">
                  <a:moveTo>
                    <a:pt x="14" y="1180"/>
                  </a:moveTo>
                  <a:cubicBezTo>
                    <a:pt x="0" y="1180"/>
                    <a:pt x="0" y="1180"/>
                    <a:pt x="0" y="1180"/>
                  </a:cubicBezTo>
                  <a:cubicBezTo>
                    <a:pt x="0" y="0"/>
                    <a:pt x="0" y="0"/>
                    <a:pt x="0" y="0"/>
                  </a:cubicBezTo>
                  <a:cubicBezTo>
                    <a:pt x="14" y="0"/>
                    <a:pt x="14" y="0"/>
                    <a:pt x="14" y="0"/>
                  </a:cubicBezTo>
                  <a:cubicBezTo>
                    <a:pt x="15" y="0"/>
                    <a:pt x="18" y="4"/>
                    <a:pt x="18" y="7"/>
                  </a:cubicBezTo>
                  <a:cubicBezTo>
                    <a:pt x="18" y="1174"/>
                    <a:pt x="18" y="1174"/>
                    <a:pt x="18" y="1174"/>
                  </a:cubicBezTo>
                  <a:cubicBezTo>
                    <a:pt x="18" y="1175"/>
                    <a:pt x="15" y="1180"/>
                    <a:pt x="14" y="118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02" name="Google Shape;702;p133"/>
            <p:cNvSpPr/>
            <p:nvPr/>
          </p:nvSpPr>
          <p:spPr>
            <a:xfrm>
              <a:off x="3327400" y="2951163"/>
              <a:ext cx="9525" cy="441325"/>
            </a:xfrm>
            <a:prstGeom prst="rect">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03" name="Google Shape;703;p133"/>
            <p:cNvSpPr/>
            <p:nvPr/>
          </p:nvSpPr>
          <p:spPr>
            <a:xfrm>
              <a:off x="1524000" y="2841625"/>
              <a:ext cx="15875" cy="279400"/>
            </a:xfrm>
            <a:custGeom>
              <a:avLst/>
              <a:gdLst/>
              <a:ahLst/>
              <a:cxnLst/>
              <a:rect l="l" t="t" r="r" b="b"/>
              <a:pathLst>
                <a:path w="15875" h="279400" extrusionOk="0">
                  <a:moveTo>
                    <a:pt x="6350" y="0"/>
                  </a:moveTo>
                  <a:lnTo>
                    <a:pt x="15875" y="0"/>
                  </a:lnTo>
                  <a:lnTo>
                    <a:pt x="15875" y="279400"/>
                  </a:lnTo>
                  <a:lnTo>
                    <a:pt x="6350" y="279400"/>
                  </a:lnTo>
                  <a:lnTo>
                    <a:pt x="6350" y="277812"/>
                  </a:lnTo>
                  <a:lnTo>
                    <a:pt x="2949" y="277812"/>
                  </a:lnTo>
                  <a:lnTo>
                    <a:pt x="1411" y="277812"/>
                  </a:lnTo>
                  <a:cubicBezTo>
                    <a:pt x="1058" y="277812"/>
                    <a:pt x="0" y="276336"/>
                    <a:pt x="0" y="275228"/>
                  </a:cubicBezTo>
                  <a:cubicBezTo>
                    <a:pt x="0" y="5390"/>
                    <a:pt x="0" y="5390"/>
                    <a:pt x="0" y="5390"/>
                  </a:cubicBezTo>
                  <a:cubicBezTo>
                    <a:pt x="0" y="4283"/>
                    <a:pt x="705" y="3544"/>
                    <a:pt x="1411" y="3175"/>
                  </a:cubicBezTo>
                  <a:lnTo>
                    <a:pt x="2949" y="3175"/>
                  </a:lnTo>
                  <a:lnTo>
                    <a:pt x="3175" y="3175"/>
                  </a:lnTo>
                  <a:lnTo>
                    <a:pt x="6350" y="3175"/>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04" name="Google Shape;704;p133"/>
            <p:cNvSpPr/>
            <p:nvPr/>
          </p:nvSpPr>
          <p:spPr>
            <a:xfrm>
              <a:off x="1527174" y="2581275"/>
              <a:ext cx="15876" cy="147637"/>
            </a:xfrm>
            <a:custGeom>
              <a:avLst/>
              <a:gdLst/>
              <a:ahLst/>
              <a:cxnLst/>
              <a:rect l="l" t="t" r="r" b="b"/>
              <a:pathLst>
                <a:path w="15876" h="147637" extrusionOk="0">
                  <a:moveTo>
                    <a:pt x="4763" y="0"/>
                  </a:moveTo>
                  <a:lnTo>
                    <a:pt x="15876" y="0"/>
                  </a:lnTo>
                  <a:lnTo>
                    <a:pt x="15876" y="147637"/>
                  </a:lnTo>
                  <a:lnTo>
                    <a:pt x="4763" y="147637"/>
                  </a:lnTo>
                  <a:lnTo>
                    <a:pt x="4763" y="146050"/>
                  </a:lnTo>
                  <a:lnTo>
                    <a:pt x="3289" y="146050"/>
                  </a:lnTo>
                  <a:lnTo>
                    <a:pt x="1764" y="146050"/>
                  </a:lnTo>
                  <a:cubicBezTo>
                    <a:pt x="1058" y="146050"/>
                    <a:pt x="0" y="144190"/>
                    <a:pt x="0" y="143074"/>
                  </a:cubicBezTo>
                  <a:cubicBezTo>
                    <a:pt x="0" y="5408"/>
                    <a:pt x="0" y="5408"/>
                    <a:pt x="0" y="5408"/>
                  </a:cubicBezTo>
                  <a:cubicBezTo>
                    <a:pt x="0" y="4291"/>
                    <a:pt x="705" y="3547"/>
                    <a:pt x="1764" y="3175"/>
                  </a:cubicBezTo>
                  <a:lnTo>
                    <a:pt x="3175" y="3175"/>
                  </a:lnTo>
                  <a:lnTo>
                    <a:pt x="3289" y="3175"/>
                  </a:lnTo>
                  <a:lnTo>
                    <a:pt x="4763" y="3175"/>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05" name="Google Shape;705;p133"/>
            <p:cNvSpPr/>
            <p:nvPr/>
          </p:nvSpPr>
          <p:spPr>
            <a:xfrm>
              <a:off x="1546225" y="2108200"/>
              <a:ext cx="1776413" cy="3709987"/>
            </a:xfrm>
            <a:custGeom>
              <a:avLst/>
              <a:gdLst/>
              <a:ahLst/>
              <a:cxnLst/>
              <a:rect l="l" t="t" r="r" b="b"/>
              <a:pathLst>
                <a:path w="4804" h="10048" extrusionOk="0">
                  <a:moveTo>
                    <a:pt x="564" y="0"/>
                  </a:moveTo>
                  <a:cubicBezTo>
                    <a:pt x="4240" y="0"/>
                    <a:pt x="4240" y="0"/>
                    <a:pt x="4240" y="0"/>
                  </a:cubicBezTo>
                  <a:cubicBezTo>
                    <a:pt x="4551" y="0"/>
                    <a:pt x="4804" y="253"/>
                    <a:pt x="4804" y="564"/>
                  </a:cubicBezTo>
                  <a:cubicBezTo>
                    <a:pt x="4804" y="9484"/>
                    <a:pt x="4804" y="9484"/>
                    <a:pt x="4804" y="9484"/>
                  </a:cubicBezTo>
                  <a:cubicBezTo>
                    <a:pt x="4804" y="9795"/>
                    <a:pt x="4551" y="10048"/>
                    <a:pt x="4240" y="10048"/>
                  </a:cubicBezTo>
                  <a:cubicBezTo>
                    <a:pt x="564" y="10048"/>
                    <a:pt x="564" y="10048"/>
                    <a:pt x="564" y="10048"/>
                  </a:cubicBezTo>
                  <a:cubicBezTo>
                    <a:pt x="252" y="10048"/>
                    <a:pt x="0" y="9795"/>
                    <a:pt x="0" y="9484"/>
                  </a:cubicBezTo>
                  <a:cubicBezTo>
                    <a:pt x="0" y="564"/>
                    <a:pt x="0" y="564"/>
                    <a:pt x="0" y="564"/>
                  </a:cubicBezTo>
                  <a:cubicBezTo>
                    <a:pt x="0" y="253"/>
                    <a:pt x="252" y="0"/>
                    <a:pt x="564" y="0"/>
                  </a:cubicBezTo>
                  <a:close/>
                </a:path>
              </a:pathLst>
            </a:custGeom>
            <a:noFill/>
            <a:ln w="14275"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06" name="Google Shape;706;p133"/>
            <p:cNvSpPr/>
            <p:nvPr/>
          </p:nvSpPr>
          <p:spPr>
            <a:xfrm>
              <a:off x="1601788" y="2163763"/>
              <a:ext cx="1665288" cy="3598862"/>
            </a:xfrm>
            <a:custGeom>
              <a:avLst/>
              <a:gdLst/>
              <a:ahLst/>
              <a:cxnLst/>
              <a:rect l="l" t="t" r="r" b="b"/>
              <a:pathLst>
                <a:path w="4501" h="9744" extrusionOk="0">
                  <a:moveTo>
                    <a:pt x="4115" y="0"/>
                  </a:moveTo>
                  <a:cubicBezTo>
                    <a:pt x="3555" y="0"/>
                    <a:pt x="3555" y="0"/>
                    <a:pt x="3555" y="0"/>
                  </a:cubicBezTo>
                  <a:cubicBezTo>
                    <a:pt x="3507" y="0"/>
                    <a:pt x="3475" y="36"/>
                    <a:pt x="3464" y="101"/>
                  </a:cubicBezTo>
                  <a:cubicBezTo>
                    <a:pt x="3425" y="331"/>
                    <a:pt x="3299" y="347"/>
                    <a:pt x="3262" y="347"/>
                  </a:cubicBezTo>
                  <a:cubicBezTo>
                    <a:pt x="1237" y="347"/>
                    <a:pt x="1237" y="347"/>
                    <a:pt x="1237" y="347"/>
                  </a:cubicBezTo>
                  <a:cubicBezTo>
                    <a:pt x="1200" y="347"/>
                    <a:pt x="1073" y="330"/>
                    <a:pt x="1036" y="101"/>
                  </a:cubicBezTo>
                  <a:cubicBezTo>
                    <a:pt x="1026" y="36"/>
                    <a:pt x="994" y="0"/>
                    <a:pt x="944" y="0"/>
                  </a:cubicBezTo>
                  <a:cubicBezTo>
                    <a:pt x="384" y="0"/>
                    <a:pt x="384" y="0"/>
                    <a:pt x="384" y="0"/>
                  </a:cubicBezTo>
                  <a:cubicBezTo>
                    <a:pt x="181" y="0"/>
                    <a:pt x="0" y="216"/>
                    <a:pt x="0" y="422"/>
                  </a:cubicBezTo>
                  <a:cubicBezTo>
                    <a:pt x="0" y="9351"/>
                    <a:pt x="0" y="9351"/>
                    <a:pt x="0" y="9351"/>
                  </a:cubicBezTo>
                  <a:cubicBezTo>
                    <a:pt x="0" y="9606"/>
                    <a:pt x="257" y="9744"/>
                    <a:pt x="380" y="9744"/>
                  </a:cubicBezTo>
                  <a:cubicBezTo>
                    <a:pt x="4120" y="9744"/>
                    <a:pt x="4120" y="9744"/>
                    <a:pt x="4120" y="9744"/>
                  </a:cubicBezTo>
                  <a:cubicBezTo>
                    <a:pt x="4243" y="9744"/>
                    <a:pt x="4500" y="9606"/>
                    <a:pt x="4500" y="9351"/>
                  </a:cubicBezTo>
                  <a:cubicBezTo>
                    <a:pt x="4500" y="422"/>
                    <a:pt x="4500" y="422"/>
                    <a:pt x="4500" y="422"/>
                  </a:cubicBezTo>
                  <a:cubicBezTo>
                    <a:pt x="4501" y="216"/>
                    <a:pt x="4318" y="0"/>
                    <a:pt x="4115" y="0"/>
                  </a:cubicBezTo>
                  <a:close/>
                </a:path>
              </a:pathLst>
            </a:custGeom>
            <a:noFill/>
            <a:ln w="14275"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grpSp>
        <p:nvGrpSpPr>
          <p:cNvPr id="707" name="Google Shape;707;p133"/>
          <p:cNvGrpSpPr/>
          <p:nvPr/>
        </p:nvGrpSpPr>
        <p:grpSpPr>
          <a:xfrm>
            <a:off x="3698263" y="1990233"/>
            <a:ext cx="1820863" cy="3709987"/>
            <a:chOff x="1524000" y="2108200"/>
            <a:chExt cx="1820863" cy="3709987"/>
          </a:xfrm>
        </p:grpSpPr>
        <p:sp>
          <p:nvSpPr>
            <p:cNvPr id="708" name="Google Shape;708;p133"/>
            <p:cNvSpPr/>
            <p:nvPr/>
          </p:nvSpPr>
          <p:spPr>
            <a:xfrm>
              <a:off x="1524000" y="3201988"/>
              <a:ext cx="15875" cy="279400"/>
            </a:xfrm>
            <a:custGeom>
              <a:avLst/>
              <a:gdLst/>
              <a:ahLst/>
              <a:cxnLst/>
              <a:rect l="l" t="t" r="r" b="b"/>
              <a:pathLst>
                <a:path w="15875" h="279400" extrusionOk="0">
                  <a:moveTo>
                    <a:pt x="6350" y="0"/>
                  </a:moveTo>
                  <a:lnTo>
                    <a:pt x="15875" y="0"/>
                  </a:lnTo>
                  <a:lnTo>
                    <a:pt x="15875" y="279400"/>
                  </a:lnTo>
                  <a:lnTo>
                    <a:pt x="6350" y="279400"/>
                  </a:lnTo>
                  <a:lnTo>
                    <a:pt x="6350" y="277812"/>
                  </a:lnTo>
                  <a:cubicBezTo>
                    <a:pt x="1671" y="277812"/>
                    <a:pt x="1671" y="277812"/>
                    <a:pt x="1671" y="277812"/>
                  </a:cubicBezTo>
                  <a:lnTo>
                    <a:pt x="1411" y="277812"/>
                  </a:lnTo>
                  <a:cubicBezTo>
                    <a:pt x="1058" y="277812"/>
                    <a:pt x="0" y="276336"/>
                    <a:pt x="0" y="275228"/>
                  </a:cubicBezTo>
                  <a:cubicBezTo>
                    <a:pt x="0" y="275228"/>
                    <a:pt x="0" y="275228"/>
                    <a:pt x="0" y="5390"/>
                  </a:cubicBezTo>
                  <a:cubicBezTo>
                    <a:pt x="0" y="5390"/>
                    <a:pt x="0" y="5021"/>
                    <a:pt x="0" y="5021"/>
                  </a:cubicBezTo>
                  <a:cubicBezTo>
                    <a:pt x="0" y="4283"/>
                    <a:pt x="1058" y="3175"/>
                    <a:pt x="1411" y="3175"/>
                  </a:cubicBezTo>
                  <a:lnTo>
                    <a:pt x="1671" y="3175"/>
                  </a:lnTo>
                  <a:cubicBezTo>
                    <a:pt x="6350" y="3175"/>
                    <a:pt x="6350" y="3175"/>
                    <a:pt x="6350" y="317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09" name="Google Shape;709;p133"/>
            <p:cNvSpPr/>
            <p:nvPr/>
          </p:nvSpPr>
          <p:spPr>
            <a:xfrm>
              <a:off x="3338513" y="2952750"/>
              <a:ext cx="6350" cy="436562"/>
            </a:xfrm>
            <a:custGeom>
              <a:avLst/>
              <a:gdLst/>
              <a:ahLst/>
              <a:cxnLst/>
              <a:rect l="l" t="t" r="r" b="b"/>
              <a:pathLst>
                <a:path w="18" h="1180" extrusionOk="0">
                  <a:moveTo>
                    <a:pt x="14" y="1180"/>
                  </a:moveTo>
                  <a:cubicBezTo>
                    <a:pt x="0" y="1180"/>
                    <a:pt x="0" y="1180"/>
                    <a:pt x="0" y="1180"/>
                  </a:cubicBezTo>
                  <a:cubicBezTo>
                    <a:pt x="0" y="0"/>
                    <a:pt x="0" y="0"/>
                    <a:pt x="0" y="0"/>
                  </a:cubicBezTo>
                  <a:cubicBezTo>
                    <a:pt x="14" y="0"/>
                    <a:pt x="14" y="0"/>
                    <a:pt x="14" y="0"/>
                  </a:cubicBezTo>
                  <a:cubicBezTo>
                    <a:pt x="15" y="0"/>
                    <a:pt x="18" y="4"/>
                    <a:pt x="18" y="7"/>
                  </a:cubicBezTo>
                  <a:cubicBezTo>
                    <a:pt x="18" y="1174"/>
                    <a:pt x="18" y="1174"/>
                    <a:pt x="18" y="1174"/>
                  </a:cubicBezTo>
                  <a:cubicBezTo>
                    <a:pt x="18" y="1175"/>
                    <a:pt x="15" y="1180"/>
                    <a:pt x="14" y="118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10" name="Google Shape;710;p133"/>
            <p:cNvSpPr/>
            <p:nvPr/>
          </p:nvSpPr>
          <p:spPr>
            <a:xfrm>
              <a:off x="3336925" y="2952750"/>
              <a:ext cx="6350" cy="436562"/>
            </a:xfrm>
            <a:custGeom>
              <a:avLst/>
              <a:gdLst/>
              <a:ahLst/>
              <a:cxnLst/>
              <a:rect l="l" t="t" r="r" b="b"/>
              <a:pathLst>
                <a:path w="18" h="1180" extrusionOk="0">
                  <a:moveTo>
                    <a:pt x="14" y="1180"/>
                  </a:moveTo>
                  <a:cubicBezTo>
                    <a:pt x="0" y="1180"/>
                    <a:pt x="0" y="1180"/>
                    <a:pt x="0" y="1180"/>
                  </a:cubicBezTo>
                  <a:cubicBezTo>
                    <a:pt x="0" y="0"/>
                    <a:pt x="0" y="0"/>
                    <a:pt x="0" y="0"/>
                  </a:cubicBezTo>
                  <a:cubicBezTo>
                    <a:pt x="14" y="0"/>
                    <a:pt x="14" y="0"/>
                    <a:pt x="14" y="0"/>
                  </a:cubicBezTo>
                  <a:cubicBezTo>
                    <a:pt x="15" y="0"/>
                    <a:pt x="18" y="4"/>
                    <a:pt x="18" y="7"/>
                  </a:cubicBezTo>
                  <a:cubicBezTo>
                    <a:pt x="18" y="1174"/>
                    <a:pt x="18" y="1174"/>
                    <a:pt x="18" y="1174"/>
                  </a:cubicBezTo>
                  <a:cubicBezTo>
                    <a:pt x="18" y="1175"/>
                    <a:pt x="15" y="1180"/>
                    <a:pt x="14" y="118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11" name="Google Shape;711;p133"/>
            <p:cNvSpPr/>
            <p:nvPr/>
          </p:nvSpPr>
          <p:spPr>
            <a:xfrm>
              <a:off x="3327400" y="2951163"/>
              <a:ext cx="9525" cy="441325"/>
            </a:xfrm>
            <a:prstGeom prst="rect">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12" name="Google Shape;712;p133"/>
            <p:cNvSpPr/>
            <p:nvPr/>
          </p:nvSpPr>
          <p:spPr>
            <a:xfrm>
              <a:off x="1524000" y="2841625"/>
              <a:ext cx="15875" cy="279400"/>
            </a:xfrm>
            <a:custGeom>
              <a:avLst/>
              <a:gdLst/>
              <a:ahLst/>
              <a:cxnLst/>
              <a:rect l="l" t="t" r="r" b="b"/>
              <a:pathLst>
                <a:path w="15875" h="279400" extrusionOk="0">
                  <a:moveTo>
                    <a:pt x="6350" y="0"/>
                  </a:moveTo>
                  <a:lnTo>
                    <a:pt x="15875" y="0"/>
                  </a:lnTo>
                  <a:lnTo>
                    <a:pt x="15875" y="279400"/>
                  </a:lnTo>
                  <a:lnTo>
                    <a:pt x="6350" y="279400"/>
                  </a:lnTo>
                  <a:lnTo>
                    <a:pt x="6350" y="277812"/>
                  </a:lnTo>
                  <a:lnTo>
                    <a:pt x="2949" y="277812"/>
                  </a:lnTo>
                  <a:lnTo>
                    <a:pt x="1411" y="277812"/>
                  </a:lnTo>
                  <a:cubicBezTo>
                    <a:pt x="1058" y="277812"/>
                    <a:pt x="0" y="276336"/>
                    <a:pt x="0" y="275228"/>
                  </a:cubicBezTo>
                  <a:cubicBezTo>
                    <a:pt x="0" y="5390"/>
                    <a:pt x="0" y="5390"/>
                    <a:pt x="0" y="5390"/>
                  </a:cubicBezTo>
                  <a:cubicBezTo>
                    <a:pt x="0" y="4283"/>
                    <a:pt x="705" y="3544"/>
                    <a:pt x="1411" y="3175"/>
                  </a:cubicBezTo>
                  <a:lnTo>
                    <a:pt x="2949" y="3175"/>
                  </a:lnTo>
                  <a:lnTo>
                    <a:pt x="3175" y="3175"/>
                  </a:lnTo>
                  <a:lnTo>
                    <a:pt x="6350" y="3175"/>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13" name="Google Shape;713;p133"/>
            <p:cNvSpPr/>
            <p:nvPr/>
          </p:nvSpPr>
          <p:spPr>
            <a:xfrm>
              <a:off x="1527174" y="2581275"/>
              <a:ext cx="15876" cy="147637"/>
            </a:xfrm>
            <a:custGeom>
              <a:avLst/>
              <a:gdLst/>
              <a:ahLst/>
              <a:cxnLst/>
              <a:rect l="l" t="t" r="r" b="b"/>
              <a:pathLst>
                <a:path w="15876" h="147637" extrusionOk="0">
                  <a:moveTo>
                    <a:pt x="4763" y="0"/>
                  </a:moveTo>
                  <a:lnTo>
                    <a:pt x="15876" y="0"/>
                  </a:lnTo>
                  <a:lnTo>
                    <a:pt x="15876" y="147637"/>
                  </a:lnTo>
                  <a:lnTo>
                    <a:pt x="4763" y="147637"/>
                  </a:lnTo>
                  <a:lnTo>
                    <a:pt x="4763" y="146050"/>
                  </a:lnTo>
                  <a:lnTo>
                    <a:pt x="3289" y="146050"/>
                  </a:lnTo>
                  <a:lnTo>
                    <a:pt x="1764" y="146050"/>
                  </a:lnTo>
                  <a:cubicBezTo>
                    <a:pt x="1058" y="146050"/>
                    <a:pt x="0" y="144190"/>
                    <a:pt x="0" y="143074"/>
                  </a:cubicBezTo>
                  <a:cubicBezTo>
                    <a:pt x="0" y="5408"/>
                    <a:pt x="0" y="5408"/>
                    <a:pt x="0" y="5408"/>
                  </a:cubicBezTo>
                  <a:cubicBezTo>
                    <a:pt x="0" y="4291"/>
                    <a:pt x="705" y="3547"/>
                    <a:pt x="1764" y="3175"/>
                  </a:cubicBezTo>
                  <a:lnTo>
                    <a:pt x="3175" y="3175"/>
                  </a:lnTo>
                  <a:lnTo>
                    <a:pt x="3289" y="3175"/>
                  </a:lnTo>
                  <a:lnTo>
                    <a:pt x="4763" y="3175"/>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14" name="Google Shape;714;p133"/>
            <p:cNvSpPr/>
            <p:nvPr/>
          </p:nvSpPr>
          <p:spPr>
            <a:xfrm>
              <a:off x="1546225" y="2108200"/>
              <a:ext cx="1776413" cy="3709987"/>
            </a:xfrm>
            <a:custGeom>
              <a:avLst/>
              <a:gdLst/>
              <a:ahLst/>
              <a:cxnLst/>
              <a:rect l="l" t="t" r="r" b="b"/>
              <a:pathLst>
                <a:path w="4804" h="10048" extrusionOk="0">
                  <a:moveTo>
                    <a:pt x="564" y="0"/>
                  </a:moveTo>
                  <a:cubicBezTo>
                    <a:pt x="4240" y="0"/>
                    <a:pt x="4240" y="0"/>
                    <a:pt x="4240" y="0"/>
                  </a:cubicBezTo>
                  <a:cubicBezTo>
                    <a:pt x="4551" y="0"/>
                    <a:pt x="4804" y="253"/>
                    <a:pt x="4804" y="564"/>
                  </a:cubicBezTo>
                  <a:cubicBezTo>
                    <a:pt x="4804" y="9484"/>
                    <a:pt x="4804" y="9484"/>
                    <a:pt x="4804" y="9484"/>
                  </a:cubicBezTo>
                  <a:cubicBezTo>
                    <a:pt x="4804" y="9795"/>
                    <a:pt x="4551" y="10048"/>
                    <a:pt x="4240" y="10048"/>
                  </a:cubicBezTo>
                  <a:cubicBezTo>
                    <a:pt x="564" y="10048"/>
                    <a:pt x="564" y="10048"/>
                    <a:pt x="564" y="10048"/>
                  </a:cubicBezTo>
                  <a:cubicBezTo>
                    <a:pt x="252" y="10048"/>
                    <a:pt x="0" y="9795"/>
                    <a:pt x="0" y="9484"/>
                  </a:cubicBezTo>
                  <a:cubicBezTo>
                    <a:pt x="0" y="564"/>
                    <a:pt x="0" y="564"/>
                    <a:pt x="0" y="564"/>
                  </a:cubicBezTo>
                  <a:cubicBezTo>
                    <a:pt x="0" y="253"/>
                    <a:pt x="252" y="0"/>
                    <a:pt x="564" y="0"/>
                  </a:cubicBezTo>
                  <a:close/>
                </a:path>
              </a:pathLst>
            </a:custGeom>
            <a:noFill/>
            <a:ln w="14275"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15" name="Google Shape;715;p133"/>
            <p:cNvSpPr/>
            <p:nvPr/>
          </p:nvSpPr>
          <p:spPr>
            <a:xfrm>
              <a:off x="1601788" y="2163763"/>
              <a:ext cx="1665288" cy="3598862"/>
            </a:xfrm>
            <a:custGeom>
              <a:avLst/>
              <a:gdLst/>
              <a:ahLst/>
              <a:cxnLst/>
              <a:rect l="l" t="t" r="r" b="b"/>
              <a:pathLst>
                <a:path w="4501" h="9744" extrusionOk="0">
                  <a:moveTo>
                    <a:pt x="4115" y="0"/>
                  </a:moveTo>
                  <a:cubicBezTo>
                    <a:pt x="3555" y="0"/>
                    <a:pt x="3555" y="0"/>
                    <a:pt x="3555" y="0"/>
                  </a:cubicBezTo>
                  <a:cubicBezTo>
                    <a:pt x="3507" y="0"/>
                    <a:pt x="3475" y="36"/>
                    <a:pt x="3464" y="101"/>
                  </a:cubicBezTo>
                  <a:cubicBezTo>
                    <a:pt x="3425" y="331"/>
                    <a:pt x="3299" y="347"/>
                    <a:pt x="3262" y="347"/>
                  </a:cubicBezTo>
                  <a:cubicBezTo>
                    <a:pt x="1237" y="347"/>
                    <a:pt x="1237" y="347"/>
                    <a:pt x="1237" y="347"/>
                  </a:cubicBezTo>
                  <a:cubicBezTo>
                    <a:pt x="1200" y="347"/>
                    <a:pt x="1073" y="330"/>
                    <a:pt x="1036" y="101"/>
                  </a:cubicBezTo>
                  <a:cubicBezTo>
                    <a:pt x="1026" y="36"/>
                    <a:pt x="994" y="0"/>
                    <a:pt x="944" y="0"/>
                  </a:cubicBezTo>
                  <a:cubicBezTo>
                    <a:pt x="384" y="0"/>
                    <a:pt x="384" y="0"/>
                    <a:pt x="384" y="0"/>
                  </a:cubicBezTo>
                  <a:cubicBezTo>
                    <a:pt x="181" y="0"/>
                    <a:pt x="0" y="216"/>
                    <a:pt x="0" y="422"/>
                  </a:cubicBezTo>
                  <a:cubicBezTo>
                    <a:pt x="0" y="9351"/>
                    <a:pt x="0" y="9351"/>
                    <a:pt x="0" y="9351"/>
                  </a:cubicBezTo>
                  <a:cubicBezTo>
                    <a:pt x="0" y="9606"/>
                    <a:pt x="257" y="9744"/>
                    <a:pt x="380" y="9744"/>
                  </a:cubicBezTo>
                  <a:cubicBezTo>
                    <a:pt x="4120" y="9744"/>
                    <a:pt x="4120" y="9744"/>
                    <a:pt x="4120" y="9744"/>
                  </a:cubicBezTo>
                  <a:cubicBezTo>
                    <a:pt x="4243" y="9744"/>
                    <a:pt x="4500" y="9606"/>
                    <a:pt x="4500" y="9351"/>
                  </a:cubicBezTo>
                  <a:cubicBezTo>
                    <a:pt x="4500" y="422"/>
                    <a:pt x="4500" y="422"/>
                    <a:pt x="4500" y="422"/>
                  </a:cubicBezTo>
                  <a:cubicBezTo>
                    <a:pt x="4501" y="216"/>
                    <a:pt x="4318" y="0"/>
                    <a:pt x="4115" y="0"/>
                  </a:cubicBezTo>
                  <a:close/>
                </a:path>
              </a:pathLst>
            </a:custGeom>
            <a:noFill/>
            <a:ln w="14275"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grpSp>
        <p:nvGrpSpPr>
          <p:cNvPr id="716" name="Google Shape;716;p133"/>
          <p:cNvGrpSpPr/>
          <p:nvPr/>
        </p:nvGrpSpPr>
        <p:grpSpPr>
          <a:xfrm>
            <a:off x="7628303" y="1990233"/>
            <a:ext cx="1820863" cy="3709987"/>
            <a:chOff x="1524000" y="2108200"/>
            <a:chExt cx="1820863" cy="3709987"/>
          </a:xfrm>
        </p:grpSpPr>
        <p:sp>
          <p:nvSpPr>
            <p:cNvPr id="717" name="Google Shape;717;p133"/>
            <p:cNvSpPr/>
            <p:nvPr/>
          </p:nvSpPr>
          <p:spPr>
            <a:xfrm>
              <a:off x="1524000" y="3201988"/>
              <a:ext cx="15875" cy="279400"/>
            </a:xfrm>
            <a:custGeom>
              <a:avLst/>
              <a:gdLst/>
              <a:ahLst/>
              <a:cxnLst/>
              <a:rect l="l" t="t" r="r" b="b"/>
              <a:pathLst>
                <a:path w="15875" h="279400" extrusionOk="0">
                  <a:moveTo>
                    <a:pt x="6350" y="0"/>
                  </a:moveTo>
                  <a:lnTo>
                    <a:pt x="15875" y="0"/>
                  </a:lnTo>
                  <a:lnTo>
                    <a:pt x="15875" y="279400"/>
                  </a:lnTo>
                  <a:lnTo>
                    <a:pt x="6350" y="279400"/>
                  </a:lnTo>
                  <a:lnTo>
                    <a:pt x="6350" y="277812"/>
                  </a:lnTo>
                  <a:cubicBezTo>
                    <a:pt x="1671" y="277812"/>
                    <a:pt x="1671" y="277812"/>
                    <a:pt x="1671" y="277812"/>
                  </a:cubicBezTo>
                  <a:lnTo>
                    <a:pt x="1411" y="277812"/>
                  </a:lnTo>
                  <a:cubicBezTo>
                    <a:pt x="1058" y="277812"/>
                    <a:pt x="0" y="276336"/>
                    <a:pt x="0" y="275228"/>
                  </a:cubicBezTo>
                  <a:cubicBezTo>
                    <a:pt x="0" y="275228"/>
                    <a:pt x="0" y="275228"/>
                    <a:pt x="0" y="5390"/>
                  </a:cubicBezTo>
                  <a:cubicBezTo>
                    <a:pt x="0" y="5390"/>
                    <a:pt x="0" y="5021"/>
                    <a:pt x="0" y="5021"/>
                  </a:cubicBezTo>
                  <a:cubicBezTo>
                    <a:pt x="0" y="4283"/>
                    <a:pt x="1058" y="3175"/>
                    <a:pt x="1411" y="3175"/>
                  </a:cubicBezTo>
                  <a:lnTo>
                    <a:pt x="1671" y="3175"/>
                  </a:lnTo>
                  <a:cubicBezTo>
                    <a:pt x="6350" y="3175"/>
                    <a:pt x="6350" y="3175"/>
                    <a:pt x="6350" y="317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18" name="Google Shape;718;p133"/>
            <p:cNvSpPr/>
            <p:nvPr/>
          </p:nvSpPr>
          <p:spPr>
            <a:xfrm>
              <a:off x="3338513" y="2952750"/>
              <a:ext cx="6350" cy="436562"/>
            </a:xfrm>
            <a:custGeom>
              <a:avLst/>
              <a:gdLst/>
              <a:ahLst/>
              <a:cxnLst/>
              <a:rect l="l" t="t" r="r" b="b"/>
              <a:pathLst>
                <a:path w="18" h="1180" extrusionOk="0">
                  <a:moveTo>
                    <a:pt x="14" y="1180"/>
                  </a:moveTo>
                  <a:cubicBezTo>
                    <a:pt x="0" y="1180"/>
                    <a:pt x="0" y="1180"/>
                    <a:pt x="0" y="1180"/>
                  </a:cubicBezTo>
                  <a:cubicBezTo>
                    <a:pt x="0" y="0"/>
                    <a:pt x="0" y="0"/>
                    <a:pt x="0" y="0"/>
                  </a:cubicBezTo>
                  <a:cubicBezTo>
                    <a:pt x="14" y="0"/>
                    <a:pt x="14" y="0"/>
                    <a:pt x="14" y="0"/>
                  </a:cubicBezTo>
                  <a:cubicBezTo>
                    <a:pt x="15" y="0"/>
                    <a:pt x="18" y="4"/>
                    <a:pt x="18" y="7"/>
                  </a:cubicBezTo>
                  <a:cubicBezTo>
                    <a:pt x="18" y="1174"/>
                    <a:pt x="18" y="1174"/>
                    <a:pt x="18" y="1174"/>
                  </a:cubicBezTo>
                  <a:cubicBezTo>
                    <a:pt x="18" y="1175"/>
                    <a:pt x="15" y="1180"/>
                    <a:pt x="14" y="118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19" name="Google Shape;719;p133"/>
            <p:cNvSpPr/>
            <p:nvPr/>
          </p:nvSpPr>
          <p:spPr>
            <a:xfrm>
              <a:off x="3336925" y="2952750"/>
              <a:ext cx="6350" cy="436562"/>
            </a:xfrm>
            <a:custGeom>
              <a:avLst/>
              <a:gdLst/>
              <a:ahLst/>
              <a:cxnLst/>
              <a:rect l="l" t="t" r="r" b="b"/>
              <a:pathLst>
                <a:path w="18" h="1180" extrusionOk="0">
                  <a:moveTo>
                    <a:pt x="14" y="1180"/>
                  </a:moveTo>
                  <a:cubicBezTo>
                    <a:pt x="0" y="1180"/>
                    <a:pt x="0" y="1180"/>
                    <a:pt x="0" y="1180"/>
                  </a:cubicBezTo>
                  <a:cubicBezTo>
                    <a:pt x="0" y="0"/>
                    <a:pt x="0" y="0"/>
                    <a:pt x="0" y="0"/>
                  </a:cubicBezTo>
                  <a:cubicBezTo>
                    <a:pt x="14" y="0"/>
                    <a:pt x="14" y="0"/>
                    <a:pt x="14" y="0"/>
                  </a:cubicBezTo>
                  <a:cubicBezTo>
                    <a:pt x="15" y="0"/>
                    <a:pt x="18" y="4"/>
                    <a:pt x="18" y="7"/>
                  </a:cubicBezTo>
                  <a:cubicBezTo>
                    <a:pt x="18" y="1174"/>
                    <a:pt x="18" y="1174"/>
                    <a:pt x="18" y="1174"/>
                  </a:cubicBezTo>
                  <a:cubicBezTo>
                    <a:pt x="18" y="1175"/>
                    <a:pt x="15" y="1180"/>
                    <a:pt x="14" y="118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20" name="Google Shape;720;p133"/>
            <p:cNvSpPr/>
            <p:nvPr/>
          </p:nvSpPr>
          <p:spPr>
            <a:xfrm>
              <a:off x="3327400" y="2951163"/>
              <a:ext cx="9525" cy="441325"/>
            </a:xfrm>
            <a:prstGeom prst="rect">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21" name="Google Shape;721;p133"/>
            <p:cNvSpPr/>
            <p:nvPr/>
          </p:nvSpPr>
          <p:spPr>
            <a:xfrm>
              <a:off x="1524000" y="2841625"/>
              <a:ext cx="15875" cy="279400"/>
            </a:xfrm>
            <a:custGeom>
              <a:avLst/>
              <a:gdLst/>
              <a:ahLst/>
              <a:cxnLst/>
              <a:rect l="l" t="t" r="r" b="b"/>
              <a:pathLst>
                <a:path w="15875" h="279400" extrusionOk="0">
                  <a:moveTo>
                    <a:pt x="6350" y="0"/>
                  </a:moveTo>
                  <a:lnTo>
                    <a:pt x="15875" y="0"/>
                  </a:lnTo>
                  <a:lnTo>
                    <a:pt x="15875" y="279400"/>
                  </a:lnTo>
                  <a:lnTo>
                    <a:pt x="6350" y="279400"/>
                  </a:lnTo>
                  <a:lnTo>
                    <a:pt x="6350" y="277812"/>
                  </a:lnTo>
                  <a:lnTo>
                    <a:pt x="2949" y="277812"/>
                  </a:lnTo>
                  <a:lnTo>
                    <a:pt x="1411" y="277812"/>
                  </a:lnTo>
                  <a:cubicBezTo>
                    <a:pt x="1058" y="277812"/>
                    <a:pt x="0" y="276336"/>
                    <a:pt x="0" y="275228"/>
                  </a:cubicBezTo>
                  <a:cubicBezTo>
                    <a:pt x="0" y="5390"/>
                    <a:pt x="0" y="5390"/>
                    <a:pt x="0" y="5390"/>
                  </a:cubicBezTo>
                  <a:cubicBezTo>
                    <a:pt x="0" y="4283"/>
                    <a:pt x="705" y="3544"/>
                    <a:pt x="1411" y="3175"/>
                  </a:cubicBezTo>
                  <a:lnTo>
                    <a:pt x="2949" y="3175"/>
                  </a:lnTo>
                  <a:lnTo>
                    <a:pt x="3175" y="3175"/>
                  </a:lnTo>
                  <a:lnTo>
                    <a:pt x="6350" y="3175"/>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22" name="Google Shape;722;p133"/>
            <p:cNvSpPr/>
            <p:nvPr/>
          </p:nvSpPr>
          <p:spPr>
            <a:xfrm>
              <a:off x="1527174" y="2581275"/>
              <a:ext cx="15876" cy="147637"/>
            </a:xfrm>
            <a:custGeom>
              <a:avLst/>
              <a:gdLst/>
              <a:ahLst/>
              <a:cxnLst/>
              <a:rect l="l" t="t" r="r" b="b"/>
              <a:pathLst>
                <a:path w="15876" h="147637" extrusionOk="0">
                  <a:moveTo>
                    <a:pt x="4763" y="0"/>
                  </a:moveTo>
                  <a:lnTo>
                    <a:pt x="15876" y="0"/>
                  </a:lnTo>
                  <a:lnTo>
                    <a:pt x="15876" y="147637"/>
                  </a:lnTo>
                  <a:lnTo>
                    <a:pt x="4763" y="147637"/>
                  </a:lnTo>
                  <a:lnTo>
                    <a:pt x="4763" y="146050"/>
                  </a:lnTo>
                  <a:lnTo>
                    <a:pt x="3289" y="146050"/>
                  </a:lnTo>
                  <a:lnTo>
                    <a:pt x="1764" y="146050"/>
                  </a:lnTo>
                  <a:cubicBezTo>
                    <a:pt x="1058" y="146050"/>
                    <a:pt x="0" y="144190"/>
                    <a:pt x="0" y="143074"/>
                  </a:cubicBezTo>
                  <a:cubicBezTo>
                    <a:pt x="0" y="5408"/>
                    <a:pt x="0" y="5408"/>
                    <a:pt x="0" y="5408"/>
                  </a:cubicBezTo>
                  <a:cubicBezTo>
                    <a:pt x="0" y="4291"/>
                    <a:pt x="705" y="3547"/>
                    <a:pt x="1764" y="3175"/>
                  </a:cubicBezTo>
                  <a:lnTo>
                    <a:pt x="3175" y="3175"/>
                  </a:lnTo>
                  <a:lnTo>
                    <a:pt x="3289" y="3175"/>
                  </a:lnTo>
                  <a:lnTo>
                    <a:pt x="4763" y="3175"/>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23" name="Google Shape;723;p133"/>
            <p:cNvSpPr/>
            <p:nvPr/>
          </p:nvSpPr>
          <p:spPr>
            <a:xfrm>
              <a:off x="1546225" y="2108200"/>
              <a:ext cx="1776413" cy="3709987"/>
            </a:xfrm>
            <a:custGeom>
              <a:avLst/>
              <a:gdLst/>
              <a:ahLst/>
              <a:cxnLst/>
              <a:rect l="l" t="t" r="r" b="b"/>
              <a:pathLst>
                <a:path w="4804" h="10048" extrusionOk="0">
                  <a:moveTo>
                    <a:pt x="564" y="0"/>
                  </a:moveTo>
                  <a:cubicBezTo>
                    <a:pt x="4240" y="0"/>
                    <a:pt x="4240" y="0"/>
                    <a:pt x="4240" y="0"/>
                  </a:cubicBezTo>
                  <a:cubicBezTo>
                    <a:pt x="4551" y="0"/>
                    <a:pt x="4804" y="253"/>
                    <a:pt x="4804" y="564"/>
                  </a:cubicBezTo>
                  <a:cubicBezTo>
                    <a:pt x="4804" y="9484"/>
                    <a:pt x="4804" y="9484"/>
                    <a:pt x="4804" y="9484"/>
                  </a:cubicBezTo>
                  <a:cubicBezTo>
                    <a:pt x="4804" y="9795"/>
                    <a:pt x="4551" y="10048"/>
                    <a:pt x="4240" y="10048"/>
                  </a:cubicBezTo>
                  <a:cubicBezTo>
                    <a:pt x="564" y="10048"/>
                    <a:pt x="564" y="10048"/>
                    <a:pt x="564" y="10048"/>
                  </a:cubicBezTo>
                  <a:cubicBezTo>
                    <a:pt x="252" y="10048"/>
                    <a:pt x="0" y="9795"/>
                    <a:pt x="0" y="9484"/>
                  </a:cubicBezTo>
                  <a:cubicBezTo>
                    <a:pt x="0" y="564"/>
                    <a:pt x="0" y="564"/>
                    <a:pt x="0" y="564"/>
                  </a:cubicBezTo>
                  <a:cubicBezTo>
                    <a:pt x="0" y="253"/>
                    <a:pt x="252" y="0"/>
                    <a:pt x="564" y="0"/>
                  </a:cubicBezTo>
                  <a:close/>
                </a:path>
              </a:pathLst>
            </a:custGeom>
            <a:noFill/>
            <a:ln w="14275"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24" name="Google Shape;724;p133"/>
            <p:cNvSpPr/>
            <p:nvPr/>
          </p:nvSpPr>
          <p:spPr>
            <a:xfrm>
              <a:off x="1601788" y="2163763"/>
              <a:ext cx="1665288" cy="3598862"/>
            </a:xfrm>
            <a:custGeom>
              <a:avLst/>
              <a:gdLst/>
              <a:ahLst/>
              <a:cxnLst/>
              <a:rect l="l" t="t" r="r" b="b"/>
              <a:pathLst>
                <a:path w="4501" h="9744" extrusionOk="0">
                  <a:moveTo>
                    <a:pt x="4115" y="0"/>
                  </a:moveTo>
                  <a:cubicBezTo>
                    <a:pt x="3555" y="0"/>
                    <a:pt x="3555" y="0"/>
                    <a:pt x="3555" y="0"/>
                  </a:cubicBezTo>
                  <a:cubicBezTo>
                    <a:pt x="3507" y="0"/>
                    <a:pt x="3475" y="36"/>
                    <a:pt x="3464" y="101"/>
                  </a:cubicBezTo>
                  <a:cubicBezTo>
                    <a:pt x="3425" y="331"/>
                    <a:pt x="3299" y="347"/>
                    <a:pt x="3262" y="347"/>
                  </a:cubicBezTo>
                  <a:cubicBezTo>
                    <a:pt x="1237" y="347"/>
                    <a:pt x="1237" y="347"/>
                    <a:pt x="1237" y="347"/>
                  </a:cubicBezTo>
                  <a:cubicBezTo>
                    <a:pt x="1200" y="347"/>
                    <a:pt x="1073" y="330"/>
                    <a:pt x="1036" y="101"/>
                  </a:cubicBezTo>
                  <a:cubicBezTo>
                    <a:pt x="1026" y="36"/>
                    <a:pt x="994" y="0"/>
                    <a:pt x="944" y="0"/>
                  </a:cubicBezTo>
                  <a:cubicBezTo>
                    <a:pt x="384" y="0"/>
                    <a:pt x="384" y="0"/>
                    <a:pt x="384" y="0"/>
                  </a:cubicBezTo>
                  <a:cubicBezTo>
                    <a:pt x="181" y="0"/>
                    <a:pt x="0" y="216"/>
                    <a:pt x="0" y="422"/>
                  </a:cubicBezTo>
                  <a:cubicBezTo>
                    <a:pt x="0" y="9351"/>
                    <a:pt x="0" y="9351"/>
                    <a:pt x="0" y="9351"/>
                  </a:cubicBezTo>
                  <a:cubicBezTo>
                    <a:pt x="0" y="9606"/>
                    <a:pt x="257" y="9744"/>
                    <a:pt x="380" y="9744"/>
                  </a:cubicBezTo>
                  <a:cubicBezTo>
                    <a:pt x="4120" y="9744"/>
                    <a:pt x="4120" y="9744"/>
                    <a:pt x="4120" y="9744"/>
                  </a:cubicBezTo>
                  <a:cubicBezTo>
                    <a:pt x="4243" y="9744"/>
                    <a:pt x="4500" y="9606"/>
                    <a:pt x="4500" y="9351"/>
                  </a:cubicBezTo>
                  <a:cubicBezTo>
                    <a:pt x="4500" y="422"/>
                    <a:pt x="4500" y="422"/>
                    <a:pt x="4500" y="422"/>
                  </a:cubicBezTo>
                  <a:cubicBezTo>
                    <a:pt x="4501" y="216"/>
                    <a:pt x="4318" y="0"/>
                    <a:pt x="4115" y="0"/>
                  </a:cubicBezTo>
                  <a:close/>
                </a:path>
              </a:pathLst>
            </a:custGeom>
            <a:noFill/>
            <a:ln w="14275"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grpSp>
        <p:nvGrpSpPr>
          <p:cNvPr id="725" name="Google Shape;725;p133"/>
          <p:cNvGrpSpPr/>
          <p:nvPr/>
        </p:nvGrpSpPr>
        <p:grpSpPr>
          <a:xfrm>
            <a:off x="9587431" y="1990233"/>
            <a:ext cx="1820863" cy="3709987"/>
            <a:chOff x="1524000" y="2108200"/>
            <a:chExt cx="1820863" cy="3709987"/>
          </a:xfrm>
        </p:grpSpPr>
        <p:sp>
          <p:nvSpPr>
            <p:cNvPr id="726" name="Google Shape;726;p133"/>
            <p:cNvSpPr/>
            <p:nvPr/>
          </p:nvSpPr>
          <p:spPr>
            <a:xfrm>
              <a:off x="1524000" y="3201988"/>
              <a:ext cx="15875" cy="279400"/>
            </a:xfrm>
            <a:custGeom>
              <a:avLst/>
              <a:gdLst/>
              <a:ahLst/>
              <a:cxnLst/>
              <a:rect l="l" t="t" r="r" b="b"/>
              <a:pathLst>
                <a:path w="15875" h="279400" extrusionOk="0">
                  <a:moveTo>
                    <a:pt x="6350" y="0"/>
                  </a:moveTo>
                  <a:lnTo>
                    <a:pt x="15875" y="0"/>
                  </a:lnTo>
                  <a:lnTo>
                    <a:pt x="15875" y="279400"/>
                  </a:lnTo>
                  <a:lnTo>
                    <a:pt x="6350" y="279400"/>
                  </a:lnTo>
                  <a:lnTo>
                    <a:pt x="6350" y="277812"/>
                  </a:lnTo>
                  <a:cubicBezTo>
                    <a:pt x="1671" y="277812"/>
                    <a:pt x="1671" y="277812"/>
                    <a:pt x="1671" y="277812"/>
                  </a:cubicBezTo>
                  <a:lnTo>
                    <a:pt x="1411" y="277812"/>
                  </a:lnTo>
                  <a:cubicBezTo>
                    <a:pt x="1058" y="277812"/>
                    <a:pt x="0" y="276336"/>
                    <a:pt x="0" y="275228"/>
                  </a:cubicBezTo>
                  <a:cubicBezTo>
                    <a:pt x="0" y="275228"/>
                    <a:pt x="0" y="275228"/>
                    <a:pt x="0" y="5390"/>
                  </a:cubicBezTo>
                  <a:cubicBezTo>
                    <a:pt x="0" y="5390"/>
                    <a:pt x="0" y="5021"/>
                    <a:pt x="0" y="5021"/>
                  </a:cubicBezTo>
                  <a:cubicBezTo>
                    <a:pt x="0" y="4283"/>
                    <a:pt x="1058" y="3175"/>
                    <a:pt x="1411" y="3175"/>
                  </a:cubicBezTo>
                  <a:lnTo>
                    <a:pt x="1671" y="3175"/>
                  </a:lnTo>
                  <a:cubicBezTo>
                    <a:pt x="6350" y="3175"/>
                    <a:pt x="6350" y="3175"/>
                    <a:pt x="6350" y="317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27" name="Google Shape;727;p133"/>
            <p:cNvSpPr/>
            <p:nvPr/>
          </p:nvSpPr>
          <p:spPr>
            <a:xfrm>
              <a:off x="3338513" y="2952750"/>
              <a:ext cx="6350" cy="436562"/>
            </a:xfrm>
            <a:custGeom>
              <a:avLst/>
              <a:gdLst/>
              <a:ahLst/>
              <a:cxnLst/>
              <a:rect l="l" t="t" r="r" b="b"/>
              <a:pathLst>
                <a:path w="18" h="1180" extrusionOk="0">
                  <a:moveTo>
                    <a:pt x="14" y="1180"/>
                  </a:moveTo>
                  <a:cubicBezTo>
                    <a:pt x="0" y="1180"/>
                    <a:pt x="0" y="1180"/>
                    <a:pt x="0" y="1180"/>
                  </a:cubicBezTo>
                  <a:cubicBezTo>
                    <a:pt x="0" y="0"/>
                    <a:pt x="0" y="0"/>
                    <a:pt x="0" y="0"/>
                  </a:cubicBezTo>
                  <a:cubicBezTo>
                    <a:pt x="14" y="0"/>
                    <a:pt x="14" y="0"/>
                    <a:pt x="14" y="0"/>
                  </a:cubicBezTo>
                  <a:cubicBezTo>
                    <a:pt x="15" y="0"/>
                    <a:pt x="18" y="4"/>
                    <a:pt x="18" y="7"/>
                  </a:cubicBezTo>
                  <a:cubicBezTo>
                    <a:pt x="18" y="1174"/>
                    <a:pt x="18" y="1174"/>
                    <a:pt x="18" y="1174"/>
                  </a:cubicBezTo>
                  <a:cubicBezTo>
                    <a:pt x="18" y="1175"/>
                    <a:pt x="15" y="1180"/>
                    <a:pt x="14" y="118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28" name="Google Shape;728;p133"/>
            <p:cNvSpPr/>
            <p:nvPr/>
          </p:nvSpPr>
          <p:spPr>
            <a:xfrm>
              <a:off x="3336925" y="2952750"/>
              <a:ext cx="6350" cy="436562"/>
            </a:xfrm>
            <a:custGeom>
              <a:avLst/>
              <a:gdLst/>
              <a:ahLst/>
              <a:cxnLst/>
              <a:rect l="l" t="t" r="r" b="b"/>
              <a:pathLst>
                <a:path w="18" h="1180" extrusionOk="0">
                  <a:moveTo>
                    <a:pt x="14" y="1180"/>
                  </a:moveTo>
                  <a:cubicBezTo>
                    <a:pt x="0" y="1180"/>
                    <a:pt x="0" y="1180"/>
                    <a:pt x="0" y="1180"/>
                  </a:cubicBezTo>
                  <a:cubicBezTo>
                    <a:pt x="0" y="0"/>
                    <a:pt x="0" y="0"/>
                    <a:pt x="0" y="0"/>
                  </a:cubicBezTo>
                  <a:cubicBezTo>
                    <a:pt x="14" y="0"/>
                    <a:pt x="14" y="0"/>
                    <a:pt x="14" y="0"/>
                  </a:cubicBezTo>
                  <a:cubicBezTo>
                    <a:pt x="15" y="0"/>
                    <a:pt x="18" y="4"/>
                    <a:pt x="18" y="7"/>
                  </a:cubicBezTo>
                  <a:cubicBezTo>
                    <a:pt x="18" y="1174"/>
                    <a:pt x="18" y="1174"/>
                    <a:pt x="18" y="1174"/>
                  </a:cubicBezTo>
                  <a:cubicBezTo>
                    <a:pt x="18" y="1175"/>
                    <a:pt x="15" y="1180"/>
                    <a:pt x="14" y="118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29" name="Google Shape;729;p133"/>
            <p:cNvSpPr/>
            <p:nvPr/>
          </p:nvSpPr>
          <p:spPr>
            <a:xfrm>
              <a:off x="3327400" y="2951163"/>
              <a:ext cx="9525" cy="441325"/>
            </a:xfrm>
            <a:prstGeom prst="rect">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30" name="Google Shape;730;p133"/>
            <p:cNvSpPr/>
            <p:nvPr/>
          </p:nvSpPr>
          <p:spPr>
            <a:xfrm>
              <a:off x="1524000" y="2841625"/>
              <a:ext cx="15875" cy="279400"/>
            </a:xfrm>
            <a:custGeom>
              <a:avLst/>
              <a:gdLst/>
              <a:ahLst/>
              <a:cxnLst/>
              <a:rect l="l" t="t" r="r" b="b"/>
              <a:pathLst>
                <a:path w="15875" h="279400" extrusionOk="0">
                  <a:moveTo>
                    <a:pt x="6350" y="0"/>
                  </a:moveTo>
                  <a:lnTo>
                    <a:pt x="15875" y="0"/>
                  </a:lnTo>
                  <a:lnTo>
                    <a:pt x="15875" y="279400"/>
                  </a:lnTo>
                  <a:lnTo>
                    <a:pt x="6350" y="279400"/>
                  </a:lnTo>
                  <a:lnTo>
                    <a:pt x="6350" y="277812"/>
                  </a:lnTo>
                  <a:lnTo>
                    <a:pt x="2949" y="277812"/>
                  </a:lnTo>
                  <a:lnTo>
                    <a:pt x="1411" y="277812"/>
                  </a:lnTo>
                  <a:cubicBezTo>
                    <a:pt x="1058" y="277812"/>
                    <a:pt x="0" y="276336"/>
                    <a:pt x="0" y="275228"/>
                  </a:cubicBezTo>
                  <a:cubicBezTo>
                    <a:pt x="0" y="5390"/>
                    <a:pt x="0" y="5390"/>
                    <a:pt x="0" y="5390"/>
                  </a:cubicBezTo>
                  <a:cubicBezTo>
                    <a:pt x="0" y="4283"/>
                    <a:pt x="705" y="3544"/>
                    <a:pt x="1411" y="3175"/>
                  </a:cubicBezTo>
                  <a:lnTo>
                    <a:pt x="2949" y="3175"/>
                  </a:lnTo>
                  <a:lnTo>
                    <a:pt x="3175" y="3175"/>
                  </a:lnTo>
                  <a:lnTo>
                    <a:pt x="6350" y="3175"/>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31" name="Google Shape;731;p133"/>
            <p:cNvSpPr/>
            <p:nvPr/>
          </p:nvSpPr>
          <p:spPr>
            <a:xfrm>
              <a:off x="1527174" y="2581275"/>
              <a:ext cx="15876" cy="147637"/>
            </a:xfrm>
            <a:custGeom>
              <a:avLst/>
              <a:gdLst/>
              <a:ahLst/>
              <a:cxnLst/>
              <a:rect l="l" t="t" r="r" b="b"/>
              <a:pathLst>
                <a:path w="15876" h="147637" extrusionOk="0">
                  <a:moveTo>
                    <a:pt x="4763" y="0"/>
                  </a:moveTo>
                  <a:lnTo>
                    <a:pt x="15876" y="0"/>
                  </a:lnTo>
                  <a:lnTo>
                    <a:pt x="15876" y="147637"/>
                  </a:lnTo>
                  <a:lnTo>
                    <a:pt x="4763" y="147637"/>
                  </a:lnTo>
                  <a:lnTo>
                    <a:pt x="4763" y="146050"/>
                  </a:lnTo>
                  <a:lnTo>
                    <a:pt x="3289" y="146050"/>
                  </a:lnTo>
                  <a:lnTo>
                    <a:pt x="1764" y="146050"/>
                  </a:lnTo>
                  <a:cubicBezTo>
                    <a:pt x="1058" y="146050"/>
                    <a:pt x="0" y="144190"/>
                    <a:pt x="0" y="143074"/>
                  </a:cubicBezTo>
                  <a:cubicBezTo>
                    <a:pt x="0" y="5408"/>
                    <a:pt x="0" y="5408"/>
                    <a:pt x="0" y="5408"/>
                  </a:cubicBezTo>
                  <a:cubicBezTo>
                    <a:pt x="0" y="4291"/>
                    <a:pt x="705" y="3547"/>
                    <a:pt x="1764" y="3175"/>
                  </a:cubicBezTo>
                  <a:lnTo>
                    <a:pt x="3175" y="3175"/>
                  </a:lnTo>
                  <a:lnTo>
                    <a:pt x="3289" y="3175"/>
                  </a:lnTo>
                  <a:lnTo>
                    <a:pt x="4763" y="3175"/>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32" name="Google Shape;732;p133"/>
            <p:cNvSpPr/>
            <p:nvPr/>
          </p:nvSpPr>
          <p:spPr>
            <a:xfrm>
              <a:off x="1546225" y="2108200"/>
              <a:ext cx="1776413" cy="3709987"/>
            </a:xfrm>
            <a:custGeom>
              <a:avLst/>
              <a:gdLst/>
              <a:ahLst/>
              <a:cxnLst/>
              <a:rect l="l" t="t" r="r" b="b"/>
              <a:pathLst>
                <a:path w="4804" h="10048" extrusionOk="0">
                  <a:moveTo>
                    <a:pt x="564" y="0"/>
                  </a:moveTo>
                  <a:cubicBezTo>
                    <a:pt x="4240" y="0"/>
                    <a:pt x="4240" y="0"/>
                    <a:pt x="4240" y="0"/>
                  </a:cubicBezTo>
                  <a:cubicBezTo>
                    <a:pt x="4551" y="0"/>
                    <a:pt x="4804" y="253"/>
                    <a:pt x="4804" y="564"/>
                  </a:cubicBezTo>
                  <a:cubicBezTo>
                    <a:pt x="4804" y="9484"/>
                    <a:pt x="4804" y="9484"/>
                    <a:pt x="4804" y="9484"/>
                  </a:cubicBezTo>
                  <a:cubicBezTo>
                    <a:pt x="4804" y="9795"/>
                    <a:pt x="4551" y="10048"/>
                    <a:pt x="4240" y="10048"/>
                  </a:cubicBezTo>
                  <a:cubicBezTo>
                    <a:pt x="564" y="10048"/>
                    <a:pt x="564" y="10048"/>
                    <a:pt x="564" y="10048"/>
                  </a:cubicBezTo>
                  <a:cubicBezTo>
                    <a:pt x="252" y="10048"/>
                    <a:pt x="0" y="9795"/>
                    <a:pt x="0" y="9484"/>
                  </a:cubicBezTo>
                  <a:cubicBezTo>
                    <a:pt x="0" y="564"/>
                    <a:pt x="0" y="564"/>
                    <a:pt x="0" y="564"/>
                  </a:cubicBezTo>
                  <a:cubicBezTo>
                    <a:pt x="0" y="253"/>
                    <a:pt x="252" y="0"/>
                    <a:pt x="564" y="0"/>
                  </a:cubicBezTo>
                  <a:close/>
                </a:path>
              </a:pathLst>
            </a:custGeom>
            <a:noFill/>
            <a:ln w="14275"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33" name="Google Shape;733;p133"/>
            <p:cNvSpPr/>
            <p:nvPr/>
          </p:nvSpPr>
          <p:spPr>
            <a:xfrm>
              <a:off x="1601788" y="2163763"/>
              <a:ext cx="1665288" cy="3598862"/>
            </a:xfrm>
            <a:custGeom>
              <a:avLst/>
              <a:gdLst/>
              <a:ahLst/>
              <a:cxnLst/>
              <a:rect l="l" t="t" r="r" b="b"/>
              <a:pathLst>
                <a:path w="4501" h="9744" extrusionOk="0">
                  <a:moveTo>
                    <a:pt x="4115" y="0"/>
                  </a:moveTo>
                  <a:cubicBezTo>
                    <a:pt x="3555" y="0"/>
                    <a:pt x="3555" y="0"/>
                    <a:pt x="3555" y="0"/>
                  </a:cubicBezTo>
                  <a:cubicBezTo>
                    <a:pt x="3507" y="0"/>
                    <a:pt x="3475" y="36"/>
                    <a:pt x="3464" y="101"/>
                  </a:cubicBezTo>
                  <a:cubicBezTo>
                    <a:pt x="3425" y="331"/>
                    <a:pt x="3299" y="347"/>
                    <a:pt x="3262" y="347"/>
                  </a:cubicBezTo>
                  <a:cubicBezTo>
                    <a:pt x="1237" y="347"/>
                    <a:pt x="1237" y="347"/>
                    <a:pt x="1237" y="347"/>
                  </a:cubicBezTo>
                  <a:cubicBezTo>
                    <a:pt x="1200" y="347"/>
                    <a:pt x="1073" y="330"/>
                    <a:pt x="1036" y="101"/>
                  </a:cubicBezTo>
                  <a:cubicBezTo>
                    <a:pt x="1026" y="36"/>
                    <a:pt x="994" y="0"/>
                    <a:pt x="944" y="0"/>
                  </a:cubicBezTo>
                  <a:cubicBezTo>
                    <a:pt x="384" y="0"/>
                    <a:pt x="384" y="0"/>
                    <a:pt x="384" y="0"/>
                  </a:cubicBezTo>
                  <a:cubicBezTo>
                    <a:pt x="181" y="0"/>
                    <a:pt x="0" y="216"/>
                    <a:pt x="0" y="422"/>
                  </a:cubicBezTo>
                  <a:cubicBezTo>
                    <a:pt x="0" y="9351"/>
                    <a:pt x="0" y="9351"/>
                    <a:pt x="0" y="9351"/>
                  </a:cubicBezTo>
                  <a:cubicBezTo>
                    <a:pt x="0" y="9606"/>
                    <a:pt x="257" y="9744"/>
                    <a:pt x="380" y="9744"/>
                  </a:cubicBezTo>
                  <a:cubicBezTo>
                    <a:pt x="4120" y="9744"/>
                    <a:pt x="4120" y="9744"/>
                    <a:pt x="4120" y="9744"/>
                  </a:cubicBezTo>
                  <a:cubicBezTo>
                    <a:pt x="4243" y="9744"/>
                    <a:pt x="4500" y="9606"/>
                    <a:pt x="4500" y="9351"/>
                  </a:cubicBezTo>
                  <a:cubicBezTo>
                    <a:pt x="4500" y="422"/>
                    <a:pt x="4500" y="422"/>
                    <a:pt x="4500" y="422"/>
                  </a:cubicBezTo>
                  <a:cubicBezTo>
                    <a:pt x="4501" y="216"/>
                    <a:pt x="4318" y="0"/>
                    <a:pt x="4115" y="0"/>
                  </a:cubicBezTo>
                  <a:close/>
                </a:path>
              </a:pathLst>
            </a:custGeom>
            <a:noFill/>
            <a:ln w="14275"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734" name="Google Shape;734;p133"/>
          <p:cNvSpPr/>
          <p:nvPr/>
        </p:nvSpPr>
        <p:spPr>
          <a:xfrm>
            <a:off x="5685509" y="1990233"/>
            <a:ext cx="1776413" cy="3709987"/>
          </a:xfrm>
          <a:custGeom>
            <a:avLst/>
            <a:gdLst/>
            <a:ahLst/>
            <a:cxnLst/>
            <a:rect l="l" t="t" r="r" b="b"/>
            <a:pathLst>
              <a:path w="1776413" h="3709987" extrusionOk="0">
                <a:moveTo>
                  <a:pt x="197636" y="55563"/>
                </a:moveTo>
                <a:cubicBezTo>
                  <a:pt x="122530" y="55563"/>
                  <a:pt x="55563" y="135341"/>
                  <a:pt x="55563" y="211425"/>
                </a:cubicBezTo>
                <a:cubicBezTo>
                  <a:pt x="55563" y="3509274"/>
                  <a:pt x="55563" y="3509274"/>
                  <a:pt x="55563" y="3509274"/>
                </a:cubicBezTo>
                <a:cubicBezTo>
                  <a:pt x="55563" y="3603456"/>
                  <a:pt x="150649" y="3654425"/>
                  <a:pt x="196156" y="3654425"/>
                </a:cubicBezTo>
                <a:cubicBezTo>
                  <a:pt x="1579888" y="3654425"/>
                  <a:pt x="1579888" y="3654425"/>
                  <a:pt x="1579888" y="3654425"/>
                </a:cubicBezTo>
                <a:cubicBezTo>
                  <a:pt x="1625396" y="3654425"/>
                  <a:pt x="1720481" y="3603456"/>
                  <a:pt x="1720481" y="3509274"/>
                </a:cubicBezTo>
                <a:cubicBezTo>
                  <a:pt x="1720481" y="211425"/>
                  <a:pt x="1720481" y="211425"/>
                  <a:pt x="1720481" y="211425"/>
                </a:cubicBezTo>
                <a:cubicBezTo>
                  <a:pt x="1720851" y="135341"/>
                  <a:pt x="1653145" y="55563"/>
                  <a:pt x="1578038" y="55563"/>
                </a:cubicBezTo>
                <a:cubicBezTo>
                  <a:pt x="1370848" y="55563"/>
                  <a:pt x="1370848" y="55563"/>
                  <a:pt x="1370848" y="55563"/>
                </a:cubicBezTo>
                <a:cubicBezTo>
                  <a:pt x="1353089" y="55563"/>
                  <a:pt x="1341250" y="68859"/>
                  <a:pt x="1337180" y="92867"/>
                </a:cubicBezTo>
                <a:cubicBezTo>
                  <a:pt x="1322751" y="177815"/>
                  <a:pt x="1276133" y="183725"/>
                  <a:pt x="1262444" y="183725"/>
                </a:cubicBezTo>
                <a:cubicBezTo>
                  <a:pt x="513231" y="183725"/>
                  <a:pt x="513231" y="183725"/>
                  <a:pt x="513231" y="183725"/>
                </a:cubicBezTo>
                <a:cubicBezTo>
                  <a:pt x="499541" y="183725"/>
                  <a:pt x="452554" y="177446"/>
                  <a:pt x="438864" y="92867"/>
                </a:cubicBezTo>
                <a:cubicBezTo>
                  <a:pt x="435165" y="68859"/>
                  <a:pt x="423325" y="55563"/>
                  <a:pt x="404826" y="55563"/>
                </a:cubicBezTo>
                <a:cubicBezTo>
                  <a:pt x="197636" y="55563"/>
                  <a:pt x="197636" y="55563"/>
                  <a:pt x="197636" y="55563"/>
                </a:cubicBezTo>
                <a:close/>
                <a:moveTo>
                  <a:pt x="208555" y="0"/>
                </a:moveTo>
                <a:cubicBezTo>
                  <a:pt x="1567858" y="0"/>
                  <a:pt x="1567858" y="0"/>
                  <a:pt x="1567858" y="0"/>
                </a:cubicBezTo>
                <a:cubicBezTo>
                  <a:pt x="1682859" y="0"/>
                  <a:pt x="1776413" y="93414"/>
                  <a:pt x="1776413" y="208244"/>
                </a:cubicBezTo>
                <a:cubicBezTo>
                  <a:pt x="1776413" y="3501743"/>
                  <a:pt x="1776413" y="3501743"/>
                  <a:pt x="1776413" y="3501743"/>
                </a:cubicBezTo>
                <a:cubicBezTo>
                  <a:pt x="1776413" y="3616573"/>
                  <a:pt x="1682859" y="3709987"/>
                  <a:pt x="1567858" y="3709987"/>
                </a:cubicBezTo>
                <a:cubicBezTo>
                  <a:pt x="208555" y="3709987"/>
                  <a:pt x="208555" y="3709987"/>
                  <a:pt x="208555" y="3709987"/>
                </a:cubicBezTo>
                <a:cubicBezTo>
                  <a:pt x="93184" y="3709987"/>
                  <a:pt x="0" y="3616573"/>
                  <a:pt x="0" y="3501743"/>
                </a:cubicBezTo>
                <a:cubicBezTo>
                  <a:pt x="0" y="208244"/>
                  <a:pt x="0" y="208244"/>
                  <a:pt x="0" y="208244"/>
                </a:cubicBezTo>
                <a:cubicBezTo>
                  <a:pt x="0" y="93414"/>
                  <a:pt x="93184" y="0"/>
                  <a:pt x="208555" y="0"/>
                </a:cubicBezTo>
                <a:close/>
              </a:path>
            </a:pathLst>
          </a:custGeom>
          <a:solidFill>
            <a:schemeClr val="accent1"/>
          </a:solidFill>
          <a:ln>
            <a:noFill/>
          </a:ln>
          <a:effectLst>
            <a:outerShdw blurRad="762000" dist="127000" dir="5400000" algn="ctr" rotWithShape="0">
              <a:schemeClr val="accent1">
                <a:alpha val="40000"/>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Tree>
    <p:extLst>
      <p:ext uri="{BB962C8B-B14F-4D97-AF65-F5344CB8AC3E}">
        <p14:creationId xmlns:p14="http://schemas.microsoft.com/office/powerpoint/2010/main" val="1898849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92"/>
                                        </p:tgtEl>
                                        <p:attrNameLst>
                                          <p:attrName>style.visibility</p:attrName>
                                        </p:attrNameLst>
                                      </p:cBhvr>
                                      <p:to>
                                        <p:strVal val="visible"/>
                                      </p:to>
                                    </p:set>
                                    <p:animEffect transition="in" filter="fade">
                                      <p:cBhvr>
                                        <p:cTn id="7" dur="500"/>
                                        <p:tgtEl>
                                          <p:spTgt spid="692"/>
                                        </p:tgtEl>
                                      </p:cBhvr>
                                    </p:animEffect>
                                  </p:childTnLst>
                                </p:cTn>
                              </p:par>
                              <p:par>
                                <p:cTn id="8" presetID="10" presetClass="entr" presetSubtype="0" fill="hold" nodeType="withEffect">
                                  <p:stCondLst>
                                    <p:cond delay="200"/>
                                  </p:stCondLst>
                                  <p:childTnLst>
                                    <p:set>
                                      <p:cBhvr>
                                        <p:cTn id="9" dur="1" fill="hold">
                                          <p:stCondLst>
                                            <p:cond delay="0"/>
                                          </p:stCondLst>
                                        </p:cTn>
                                        <p:tgtEl>
                                          <p:spTgt spid="693"/>
                                        </p:tgtEl>
                                        <p:attrNameLst>
                                          <p:attrName>style.visibility</p:attrName>
                                        </p:attrNameLst>
                                      </p:cBhvr>
                                      <p:to>
                                        <p:strVal val="visible"/>
                                      </p:to>
                                    </p:set>
                                    <p:animEffect transition="in" filter="fade">
                                      <p:cBhvr>
                                        <p:cTn id="10" dur="500"/>
                                        <p:tgtEl>
                                          <p:spTgt spid="693"/>
                                        </p:tgtEl>
                                      </p:cBhvr>
                                    </p:animEffect>
                                  </p:childTnLst>
                                </p:cTn>
                              </p:par>
                              <p:par>
                                <p:cTn id="11" presetID="10" presetClass="entr" presetSubtype="0" fill="hold" nodeType="withEffect">
                                  <p:stCondLst>
                                    <p:cond delay="400"/>
                                  </p:stCondLst>
                                  <p:childTnLst>
                                    <p:set>
                                      <p:cBhvr>
                                        <p:cTn id="12" dur="1" fill="hold">
                                          <p:stCondLst>
                                            <p:cond delay="0"/>
                                          </p:stCondLst>
                                        </p:cTn>
                                        <p:tgtEl>
                                          <p:spTgt spid="694"/>
                                        </p:tgtEl>
                                        <p:attrNameLst>
                                          <p:attrName>style.visibility</p:attrName>
                                        </p:attrNameLst>
                                      </p:cBhvr>
                                      <p:to>
                                        <p:strVal val="visible"/>
                                      </p:to>
                                    </p:set>
                                    <p:animEffect transition="in" filter="fade">
                                      <p:cBhvr>
                                        <p:cTn id="13" dur="500"/>
                                        <p:tgtEl>
                                          <p:spTgt spid="694"/>
                                        </p:tgtEl>
                                      </p:cBhvr>
                                    </p:animEffect>
                                  </p:childTnLst>
                                </p:cTn>
                              </p:par>
                              <p:par>
                                <p:cTn id="14" presetID="10" presetClass="entr" presetSubtype="0" fill="hold" nodeType="withEffect">
                                  <p:stCondLst>
                                    <p:cond delay="700"/>
                                  </p:stCondLst>
                                  <p:childTnLst>
                                    <p:set>
                                      <p:cBhvr>
                                        <p:cTn id="15" dur="1" fill="hold">
                                          <p:stCondLst>
                                            <p:cond delay="0"/>
                                          </p:stCondLst>
                                        </p:cTn>
                                        <p:tgtEl>
                                          <p:spTgt spid="695"/>
                                        </p:tgtEl>
                                        <p:attrNameLst>
                                          <p:attrName>style.visibility</p:attrName>
                                        </p:attrNameLst>
                                      </p:cBhvr>
                                      <p:to>
                                        <p:strVal val="visible"/>
                                      </p:to>
                                    </p:set>
                                    <p:animEffect transition="in" filter="fade">
                                      <p:cBhvr>
                                        <p:cTn id="16" dur="500"/>
                                        <p:tgtEl>
                                          <p:spTgt spid="695"/>
                                        </p:tgtEl>
                                      </p:cBhvr>
                                    </p:animEffect>
                                  </p:childTnLst>
                                </p:cTn>
                              </p:par>
                              <p:par>
                                <p:cTn id="17" presetID="10" presetClass="entr" presetSubtype="0" fill="hold" nodeType="withEffect">
                                  <p:stCondLst>
                                    <p:cond delay="1000"/>
                                  </p:stCondLst>
                                  <p:childTnLst>
                                    <p:set>
                                      <p:cBhvr>
                                        <p:cTn id="18" dur="1" fill="hold">
                                          <p:stCondLst>
                                            <p:cond delay="0"/>
                                          </p:stCondLst>
                                        </p:cTn>
                                        <p:tgtEl>
                                          <p:spTgt spid="696"/>
                                        </p:tgtEl>
                                        <p:attrNameLst>
                                          <p:attrName>style.visibility</p:attrName>
                                        </p:attrNameLst>
                                      </p:cBhvr>
                                      <p:to>
                                        <p:strVal val="visible"/>
                                      </p:to>
                                    </p:set>
                                    <p:animEffect transition="in" filter="fade">
                                      <p:cBhvr>
                                        <p:cTn id="19" dur="500"/>
                                        <p:tgtEl>
                                          <p:spTgt spid="696"/>
                                        </p:tgtEl>
                                      </p:cBhvr>
                                    </p:animEffect>
                                  </p:childTnLst>
                                </p:cTn>
                              </p:par>
                              <p:par>
                                <p:cTn id="20" presetID="10" presetClass="entr" presetSubtype="0" fill="hold" nodeType="withEffect">
                                  <p:stCondLst>
                                    <p:cond delay="0"/>
                                  </p:stCondLst>
                                  <p:childTnLst>
                                    <p:set>
                                      <p:cBhvr>
                                        <p:cTn id="21" dur="1" fill="hold">
                                          <p:stCondLst>
                                            <p:cond delay="0"/>
                                          </p:stCondLst>
                                        </p:cTn>
                                        <p:tgtEl>
                                          <p:spTgt spid="697"/>
                                        </p:tgtEl>
                                        <p:attrNameLst>
                                          <p:attrName>style.visibility</p:attrName>
                                        </p:attrNameLst>
                                      </p:cBhvr>
                                      <p:to>
                                        <p:strVal val="visible"/>
                                      </p:to>
                                    </p:set>
                                    <p:animEffect transition="in" filter="fade">
                                      <p:cBhvr>
                                        <p:cTn id="22" dur="750"/>
                                        <p:tgtEl>
                                          <p:spTgt spid="697"/>
                                        </p:tgtEl>
                                      </p:cBhvr>
                                    </p:animEffect>
                                  </p:childTnLst>
                                </p:cTn>
                              </p:par>
                              <p:par>
                                <p:cTn id="23" presetID="10" presetClass="entr" presetSubtype="0" fill="hold" nodeType="withEffect">
                                  <p:stCondLst>
                                    <p:cond delay="500"/>
                                  </p:stCondLst>
                                  <p:childTnLst>
                                    <p:set>
                                      <p:cBhvr>
                                        <p:cTn id="24" dur="1" fill="hold">
                                          <p:stCondLst>
                                            <p:cond delay="0"/>
                                          </p:stCondLst>
                                        </p:cTn>
                                        <p:tgtEl>
                                          <p:spTgt spid="698"/>
                                        </p:tgtEl>
                                        <p:attrNameLst>
                                          <p:attrName>style.visibility</p:attrName>
                                        </p:attrNameLst>
                                      </p:cBhvr>
                                      <p:to>
                                        <p:strVal val="visible"/>
                                      </p:to>
                                    </p:set>
                                    <p:animEffect transition="in" filter="fade">
                                      <p:cBhvr>
                                        <p:cTn id="25" dur="500"/>
                                        <p:tgtEl>
                                          <p:spTgt spid="698"/>
                                        </p:tgtEl>
                                      </p:cBhvr>
                                    </p:animEffect>
                                  </p:childTnLst>
                                </p:cTn>
                              </p:par>
                              <p:par>
                                <p:cTn id="26" presetID="10" presetClass="entr" presetSubtype="0" fill="hold" nodeType="withEffect">
                                  <p:stCondLst>
                                    <p:cond delay="700"/>
                                  </p:stCondLst>
                                  <p:childTnLst>
                                    <p:set>
                                      <p:cBhvr>
                                        <p:cTn id="27" dur="1" fill="hold">
                                          <p:stCondLst>
                                            <p:cond delay="0"/>
                                          </p:stCondLst>
                                        </p:cTn>
                                        <p:tgtEl>
                                          <p:spTgt spid="707"/>
                                        </p:tgtEl>
                                        <p:attrNameLst>
                                          <p:attrName>style.visibility</p:attrName>
                                        </p:attrNameLst>
                                      </p:cBhvr>
                                      <p:to>
                                        <p:strVal val="visible"/>
                                      </p:to>
                                    </p:set>
                                    <p:animEffect transition="in" filter="fade">
                                      <p:cBhvr>
                                        <p:cTn id="28" dur="500"/>
                                        <p:tgtEl>
                                          <p:spTgt spid="707"/>
                                        </p:tgtEl>
                                      </p:cBhvr>
                                    </p:animEffect>
                                  </p:childTnLst>
                                </p:cTn>
                              </p:par>
                              <p:par>
                                <p:cTn id="29" presetID="10" presetClass="entr" presetSubtype="0" fill="hold" nodeType="withEffect">
                                  <p:stCondLst>
                                    <p:cond delay="1000"/>
                                  </p:stCondLst>
                                  <p:childTnLst>
                                    <p:set>
                                      <p:cBhvr>
                                        <p:cTn id="30" dur="1" fill="hold">
                                          <p:stCondLst>
                                            <p:cond delay="0"/>
                                          </p:stCondLst>
                                        </p:cTn>
                                        <p:tgtEl>
                                          <p:spTgt spid="734"/>
                                        </p:tgtEl>
                                        <p:attrNameLst>
                                          <p:attrName>style.visibility</p:attrName>
                                        </p:attrNameLst>
                                      </p:cBhvr>
                                      <p:to>
                                        <p:strVal val="visible"/>
                                      </p:to>
                                    </p:set>
                                    <p:animEffect transition="in" filter="fade">
                                      <p:cBhvr>
                                        <p:cTn id="31" dur="500"/>
                                        <p:tgtEl>
                                          <p:spTgt spid="734"/>
                                        </p:tgtEl>
                                      </p:cBhvr>
                                    </p:animEffect>
                                  </p:childTnLst>
                                </p:cTn>
                              </p:par>
                              <p:par>
                                <p:cTn id="32" presetID="10" presetClass="entr" presetSubtype="0" fill="hold" nodeType="withEffect">
                                  <p:stCondLst>
                                    <p:cond delay="1200"/>
                                  </p:stCondLst>
                                  <p:childTnLst>
                                    <p:set>
                                      <p:cBhvr>
                                        <p:cTn id="33" dur="1" fill="hold">
                                          <p:stCondLst>
                                            <p:cond delay="0"/>
                                          </p:stCondLst>
                                        </p:cTn>
                                        <p:tgtEl>
                                          <p:spTgt spid="716"/>
                                        </p:tgtEl>
                                        <p:attrNameLst>
                                          <p:attrName>style.visibility</p:attrName>
                                        </p:attrNameLst>
                                      </p:cBhvr>
                                      <p:to>
                                        <p:strVal val="visible"/>
                                      </p:to>
                                    </p:set>
                                    <p:animEffect transition="in" filter="fade">
                                      <p:cBhvr>
                                        <p:cTn id="34" dur="500"/>
                                        <p:tgtEl>
                                          <p:spTgt spid="716"/>
                                        </p:tgtEl>
                                      </p:cBhvr>
                                    </p:animEffect>
                                  </p:childTnLst>
                                </p:cTn>
                              </p:par>
                              <p:par>
                                <p:cTn id="35" presetID="10" presetClass="entr" presetSubtype="0" fill="hold" nodeType="withEffect">
                                  <p:stCondLst>
                                    <p:cond delay="1500"/>
                                  </p:stCondLst>
                                  <p:childTnLst>
                                    <p:set>
                                      <p:cBhvr>
                                        <p:cTn id="36" dur="1" fill="hold">
                                          <p:stCondLst>
                                            <p:cond delay="0"/>
                                          </p:stCondLst>
                                        </p:cTn>
                                        <p:tgtEl>
                                          <p:spTgt spid="725"/>
                                        </p:tgtEl>
                                        <p:attrNameLst>
                                          <p:attrName>style.visibility</p:attrName>
                                        </p:attrNameLst>
                                      </p:cBhvr>
                                      <p:to>
                                        <p:strVal val="visible"/>
                                      </p:to>
                                    </p:set>
                                    <p:animEffect transition="in" filter="fade">
                                      <p:cBhvr>
                                        <p:cTn id="37" dur="500"/>
                                        <p:tgtEl>
                                          <p:spTgt spid="7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31_Title Slide">
  <p:cSld name="31_Title Slide">
    <p:spTree>
      <p:nvGrpSpPr>
        <p:cNvPr id="1" name="Shape 735"/>
        <p:cNvGrpSpPr/>
        <p:nvPr/>
      </p:nvGrpSpPr>
      <p:grpSpPr>
        <a:xfrm>
          <a:off x="0" y="0"/>
          <a:ext cx="0" cy="0"/>
          <a:chOff x="0" y="0"/>
          <a:chExt cx="0" cy="0"/>
        </a:xfrm>
      </p:grpSpPr>
      <p:sp>
        <p:nvSpPr>
          <p:cNvPr id="736" name="Google Shape;736;p134"/>
          <p:cNvSpPr txBox="1">
            <a:spLocks noGrp="1"/>
          </p:cNvSpPr>
          <p:nvPr>
            <p:ph type="ctrTitle"/>
          </p:nvPr>
        </p:nvSpPr>
        <p:spPr>
          <a:xfrm>
            <a:off x="1600200" y="1600199"/>
            <a:ext cx="4867275" cy="100965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Arial"/>
              <a:buNone/>
              <a:defRPr sz="3200"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7" name="Google Shape;737;p134"/>
          <p:cNvSpPr/>
          <p:nvPr/>
        </p:nvSpPr>
        <p:spPr>
          <a:xfrm>
            <a:off x="1600200" y="931069"/>
            <a:ext cx="909638" cy="242888"/>
          </a:xfrm>
          <a:prstGeom prst="roundRect">
            <a:avLst>
              <a:gd name="adj" fmla="val 10785"/>
            </a:avLst>
          </a:prstGeom>
          <a:solidFill>
            <a:schemeClr val="accent1"/>
          </a:solidFill>
          <a:ln>
            <a:noFill/>
          </a:ln>
          <a:effectLst>
            <a:outerShdw blurRad="190500" dist="88900" dir="5400000" algn="t" rotWithShape="0">
              <a:schemeClr val="accent1">
                <a:alpha val="29803"/>
              </a:schemeClr>
            </a:outerShdw>
          </a:effectLst>
        </p:spPr>
        <p:txBody>
          <a:bodyPr spcFirstLastPara="1" wrap="square" lIns="0" tIns="45700" rIns="0" bIns="45700" anchor="ctr" anchorCtr="0">
            <a:noAutofit/>
          </a:bodyPr>
          <a:lstStyle/>
          <a:p>
            <a:pPr marL="0" marR="0" lvl="0" indent="0" algn="ctr" rtl="0">
              <a:spcBef>
                <a:spcPts val="0"/>
              </a:spcBef>
              <a:spcAft>
                <a:spcPts val="0"/>
              </a:spcAft>
              <a:buNone/>
            </a:pPr>
            <a:r>
              <a:rPr lang="en-US" sz="800" b="1">
                <a:solidFill>
                  <a:schemeClr val="lt1"/>
                </a:solidFill>
                <a:latin typeface="Arial"/>
                <a:ea typeface="Arial"/>
                <a:cs typeface="Arial"/>
                <a:sym typeface="Arial"/>
              </a:rPr>
              <a:t>WORLD MAP</a:t>
            </a:r>
            <a:endParaRPr/>
          </a:p>
        </p:txBody>
      </p:sp>
      <p:sp>
        <p:nvSpPr>
          <p:cNvPr id="738" name="Google Shape;738;p134"/>
          <p:cNvSpPr txBox="1">
            <a:spLocks noGrp="1"/>
          </p:cNvSpPr>
          <p:nvPr>
            <p:ph type="sldNum" idx="12"/>
          </p:nvPr>
        </p:nvSpPr>
        <p:spPr>
          <a:xfrm>
            <a:off x="146446" y="6339904"/>
            <a:ext cx="38100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sz="1400" b="1">
                <a:solidFill>
                  <a:srgbClr val="FFFFFF"/>
                </a:solidFill>
                <a:latin typeface="Arial"/>
                <a:ea typeface="Arial"/>
                <a:cs typeface="Arial"/>
                <a:sym typeface="Arial"/>
              </a:defRPr>
            </a:lvl1pPr>
            <a:lvl2pPr marL="0" lvl="1" indent="0" algn="ctr">
              <a:spcBef>
                <a:spcPts val="0"/>
              </a:spcBef>
              <a:buNone/>
              <a:defRPr sz="1400" b="1">
                <a:solidFill>
                  <a:srgbClr val="FFFFFF"/>
                </a:solidFill>
                <a:latin typeface="Arial"/>
                <a:ea typeface="Arial"/>
                <a:cs typeface="Arial"/>
                <a:sym typeface="Arial"/>
              </a:defRPr>
            </a:lvl2pPr>
            <a:lvl3pPr marL="0" lvl="2" indent="0" algn="ctr">
              <a:spcBef>
                <a:spcPts val="0"/>
              </a:spcBef>
              <a:buNone/>
              <a:defRPr sz="1400" b="1">
                <a:solidFill>
                  <a:srgbClr val="FFFFFF"/>
                </a:solidFill>
                <a:latin typeface="Arial"/>
                <a:ea typeface="Arial"/>
                <a:cs typeface="Arial"/>
                <a:sym typeface="Arial"/>
              </a:defRPr>
            </a:lvl3pPr>
            <a:lvl4pPr marL="0" lvl="3" indent="0" algn="ctr">
              <a:spcBef>
                <a:spcPts val="0"/>
              </a:spcBef>
              <a:buNone/>
              <a:defRPr sz="1400" b="1">
                <a:solidFill>
                  <a:srgbClr val="FFFFFF"/>
                </a:solidFill>
                <a:latin typeface="Arial"/>
                <a:ea typeface="Arial"/>
                <a:cs typeface="Arial"/>
                <a:sym typeface="Arial"/>
              </a:defRPr>
            </a:lvl4pPr>
            <a:lvl5pPr marL="0" lvl="4" indent="0" algn="ctr">
              <a:spcBef>
                <a:spcPts val="0"/>
              </a:spcBef>
              <a:buNone/>
              <a:defRPr sz="1400" b="1">
                <a:solidFill>
                  <a:srgbClr val="FFFFFF"/>
                </a:solidFill>
                <a:latin typeface="Arial"/>
                <a:ea typeface="Arial"/>
                <a:cs typeface="Arial"/>
                <a:sym typeface="Arial"/>
              </a:defRPr>
            </a:lvl5pPr>
            <a:lvl6pPr marL="0" lvl="5" indent="0" algn="ctr">
              <a:spcBef>
                <a:spcPts val="0"/>
              </a:spcBef>
              <a:buNone/>
              <a:defRPr sz="1400" b="1">
                <a:solidFill>
                  <a:srgbClr val="FFFFFF"/>
                </a:solidFill>
                <a:latin typeface="Arial"/>
                <a:ea typeface="Arial"/>
                <a:cs typeface="Arial"/>
                <a:sym typeface="Arial"/>
              </a:defRPr>
            </a:lvl6pPr>
            <a:lvl7pPr marL="0" lvl="6" indent="0" algn="ctr">
              <a:spcBef>
                <a:spcPts val="0"/>
              </a:spcBef>
              <a:buNone/>
              <a:defRPr sz="1400" b="1">
                <a:solidFill>
                  <a:srgbClr val="FFFFFF"/>
                </a:solidFill>
                <a:latin typeface="Arial"/>
                <a:ea typeface="Arial"/>
                <a:cs typeface="Arial"/>
                <a:sym typeface="Arial"/>
              </a:defRPr>
            </a:lvl7pPr>
            <a:lvl8pPr marL="0" lvl="7" indent="0" algn="ctr">
              <a:spcBef>
                <a:spcPts val="0"/>
              </a:spcBef>
              <a:buNone/>
              <a:defRPr sz="1400" b="1">
                <a:solidFill>
                  <a:srgbClr val="FFFFFF"/>
                </a:solidFill>
                <a:latin typeface="Arial"/>
                <a:ea typeface="Arial"/>
                <a:cs typeface="Arial"/>
                <a:sym typeface="Arial"/>
              </a:defRPr>
            </a:lvl8pPr>
            <a:lvl9pPr marL="0" lvl="8" indent="0" algn="ctr">
              <a:spcBef>
                <a:spcPts val="0"/>
              </a:spcBef>
              <a:buNone/>
              <a:defRPr sz="1400" b="1">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146403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37"/>
                                        </p:tgtEl>
                                        <p:attrNameLst>
                                          <p:attrName>style.visibility</p:attrName>
                                        </p:attrNameLst>
                                      </p:cBhvr>
                                      <p:to>
                                        <p:strVal val="visible"/>
                                      </p:to>
                                    </p:set>
                                    <p:animEffect transition="in" filter="fade">
                                      <p:cBhvr>
                                        <p:cTn id="7" dur="750"/>
                                        <p:tgtEl>
                                          <p:spTgt spid="737"/>
                                        </p:tgtEl>
                                      </p:cBhvr>
                                    </p:animEffect>
                                  </p:childTnLst>
                                </p:cTn>
                              </p:par>
                              <p:par>
                                <p:cTn id="8" presetID="10" presetClass="entr" presetSubtype="0" fill="hold" nodeType="withEffect">
                                  <p:stCondLst>
                                    <p:cond delay="300"/>
                                  </p:stCondLst>
                                  <p:childTnLst>
                                    <p:set>
                                      <p:cBhvr>
                                        <p:cTn id="9" dur="1" fill="hold">
                                          <p:stCondLst>
                                            <p:cond delay="0"/>
                                          </p:stCondLst>
                                        </p:cTn>
                                        <p:tgtEl>
                                          <p:spTgt spid="736"/>
                                        </p:tgtEl>
                                        <p:attrNameLst>
                                          <p:attrName>style.visibility</p:attrName>
                                        </p:attrNameLst>
                                      </p:cBhvr>
                                      <p:to>
                                        <p:strVal val="visible"/>
                                      </p:to>
                                    </p:set>
                                    <p:animEffect transition="in" filter="fade">
                                      <p:cBhvr>
                                        <p:cTn id="10" dur="750"/>
                                        <p:tgtEl>
                                          <p:spTgt spid="7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23_Title Slide">
  <p:cSld name="23_Title Slide">
    <p:spTree>
      <p:nvGrpSpPr>
        <p:cNvPr id="1" name="Shape 739"/>
        <p:cNvGrpSpPr/>
        <p:nvPr/>
      </p:nvGrpSpPr>
      <p:grpSpPr>
        <a:xfrm>
          <a:off x="0" y="0"/>
          <a:ext cx="0" cy="0"/>
          <a:chOff x="0" y="0"/>
          <a:chExt cx="0" cy="0"/>
        </a:xfrm>
      </p:grpSpPr>
      <p:sp>
        <p:nvSpPr>
          <p:cNvPr id="740" name="Google Shape;740;p135"/>
          <p:cNvSpPr txBox="1">
            <a:spLocks noGrp="1"/>
          </p:cNvSpPr>
          <p:nvPr>
            <p:ph type="sldNum" idx="12"/>
          </p:nvPr>
        </p:nvSpPr>
        <p:spPr>
          <a:xfrm>
            <a:off x="146446" y="6339904"/>
            <a:ext cx="38100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sz="1400" b="1">
                <a:solidFill>
                  <a:srgbClr val="FFFFFF"/>
                </a:solidFill>
                <a:latin typeface="Arial"/>
                <a:ea typeface="Arial"/>
                <a:cs typeface="Arial"/>
                <a:sym typeface="Arial"/>
              </a:defRPr>
            </a:lvl1pPr>
            <a:lvl2pPr marL="0" lvl="1" indent="0" algn="ctr">
              <a:spcBef>
                <a:spcPts val="0"/>
              </a:spcBef>
              <a:buNone/>
              <a:defRPr sz="1400" b="1">
                <a:solidFill>
                  <a:srgbClr val="FFFFFF"/>
                </a:solidFill>
                <a:latin typeface="Arial"/>
                <a:ea typeface="Arial"/>
                <a:cs typeface="Arial"/>
                <a:sym typeface="Arial"/>
              </a:defRPr>
            </a:lvl2pPr>
            <a:lvl3pPr marL="0" lvl="2" indent="0" algn="ctr">
              <a:spcBef>
                <a:spcPts val="0"/>
              </a:spcBef>
              <a:buNone/>
              <a:defRPr sz="1400" b="1">
                <a:solidFill>
                  <a:srgbClr val="FFFFFF"/>
                </a:solidFill>
                <a:latin typeface="Arial"/>
                <a:ea typeface="Arial"/>
                <a:cs typeface="Arial"/>
                <a:sym typeface="Arial"/>
              </a:defRPr>
            </a:lvl3pPr>
            <a:lvl4pPr marL="0" lvl="3" indent="0" algn="ctr">
              <a:spcBef>
                <a:spcPts val="0"/>
              </a:spcBef>
              <a:buNone/>
              <a:defRPr sz="1400" b="1">
                <a:solidFill>
                  <a:srgbClr val="FFFFFF"/>
                </a:solidFill>
                <a:latin typeface="Arial"/>
                <a:ea typeface="Arial"/>
                <a:cs typeface="Arial"/>
                <a:sym typeface="Arial"/>
              </a:defRPr>
            </a:lvl4pPr>
            <a:lvl5pPr marL="0" lvl="4" indent="0" algn="ctr">
              <a:spcBef>
                <a:spcPts val="0"/>
              </a:spcBef>
              <a:buNone/>
              <a:defRPr sz="1400" b="1">
                <a:solidFill>
                  <a:srgbClr val="FFFFFF"/>
                </a:solidFill>
                <a:latin typeface="Arial"/>
                <a:ea typeface="Arial"/>
                <a:cs typeface="Arial"/>
                <a:sym typeface="Arial"/>
              </a:defRPr>
            </a:lvl5pPr>
            <a:lvl6pPr marL="0" lvl="5" indent="0" algn="ctr">
              <a:spcBef>
                <a:spcPts val="0"/>
              </a:spcBef>
              <a:buNone/>
              <a:defRPr sz="1400" b="1">
                <a:solidFill>
                  <a:srgbClr val="FFFFFF"/>
                </a:solidFill>
                <a:latin typeface="Arial"/>
                <a:ea typeface="Arial"/>
                <a:cs typeface="Arial"/>
                <a:sym typeface="Arial"/>
              </a:defRPr>
            </a:lvl6pPr>
            <a:lvl7pPr marL="0" lvl="6" indent="0" algn="ctr">
              <a:spcBef>
                <a:spcPts val="0"/>
              </a:spcBef>
              <a:buNone/>
              <a:defRPr sz="1400" b="1">
                <a:solidFill>
                  <a:srgbClr val="FFFFFF"/>
                </a:solidFill>
                <a:latin typeface="Arial"/>
                <a:ea typeface="Arial"/>
                <a:cs typeface="Arial"/>
                <a:sym typeface="Arial"/>
              </a:defRPr>
            </a:lvl7pPr>
            <a:lvl8pPr marL="0" lvl="7" indent="0" algn="ctr">
              <a:spcBef>
                <a:spcPts val="0"/>
              </a:spcBef>
              <a:buNone/>
              <a:defRPr sz="1400" b="1">
                <a:solidFill>
                  <a:srgbClr val="FFFFFF"/>
                </a:solidFill>
                <a:latin typeface="Arial"/>
                <a:ea typeface="Arial"/>
                <a:cs typeface="Arial"/>
                <a:sym typeface="Arial"/>
              </a:defRPr>
            </a:lvl8pPr>
            <a:lvl9pPr marL="0" lvl="8" indent="0" algn="ctr">
              <a:spcBef>
                <a:spcPts val="0"/>
              </a:spcBef>
              <a:buNone/>
              <a:defRPr sz="1400" b="1">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741" name="Google Shape;741;p135"/>
          <p:cNvSpPr/>
          <p:nvPr/>
        </p:nvSpPr>
        <p:spPr>
          <a:xfrm>
            <a:off x="1600200" y="931069"/>
            <a:ext cx="909638" cy="242888"/>
          </a:xfrm>
          <a:prstGeom prst="roundRect">
            <a:avLst>
              <a:gd name="adj" fmla="val 10785"/>
            </a:avLst>
          </a:prstGeom>
          <a:solidFill>
            <a:schemeClr val="accent1"/>
          </a:solidFill>
          <a:ln>
            <a:noFill/>
          </a:ln>
          <a:effectLst>
            <a:outerShdw blurRad="190500" dist="88900" dir="5400000" algn="t" rotWithShape="0">
              <a:schemeClr val="accent1">
                <a:alpha val="29803"/>
              </a:schemeClr>
            </a:outerShdw>
          </a:effectLst>
        </p:spPr>
        <p:txBody>
          <a:bodyPr spcFirstLastPara="1" wrap="square" lIns="0" tIns="45700" rIns="0" bIns="45700" anchor="ctr" anchorCtr="0">
            <a:noAutofit/>
          </a:bodyPr>
          <a:lstStyle/>
          <a:p>
            <a:pPr marL="0" marR="0" lvl="0" indent="0" algn="ctr" rtl="0">
              <a:spcBef>
                <a:spcPts val="0"/>
              </a:spcBef>
              <a:spcAft>
                <a:spcPts val="0"/>
              </a:spcAft>
              <a:buNone/>
            </a:pPr>
            <a:r>
              <a:rPr lang="en-US" sz="800" b="1">
                <a:solidFill>
                  <a:schemeClr val="lt1"/>
                </a:solidFill>
                <a:latin typeface="Arial"/>
                <a:ea typeface="Arial"/>
                <a:cs typeface="Arial"/>
                <a:sym typeface="Arial"/>
              </a:rPr>
              <a:t>WORLD MAP</a:t>
            </a:r>
            <a:endParaRPr/>
          </a:p>
        </p:txBody>
      </p:sp>
    </p:spTree>
    <p:extLst>
      <p:ext uri="{BB962C8B-B14F-4D97-AF65-F5344CB8AC3E}">
        <p14:creationId xmlns:p14="http://schemas.microsoft.com/office/powerpoint/2010/main" val="2048142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41"/>
                                        </p:tgtEl>
                                        <p:attrNameLst>
                                          <p:attrName>style.visibility</p:attrName>
                                        </p:attrNameLst>
                                      </p:cBhvr>
                                      <p:to>
                                        <p:strVal val="visible"/>
                                      </p:to>
                                    </p:set>
                                    <p:animEffect transition="in" filter="fade">
                                      <p:cBhvr>
                                        <p:cTn id="7" dur="750"/>
                                        <p:tgtEl>
                                          <p:spTgt spid="7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28_Title Slide">
  <p:cSld name="28_Title Slide">
    <p:spTree>
      <p:nvGrpSpPr>
        <p:cNvPr id="1" name="Shape 742"/>
        <p:cNvGrpSpPr/>
        <p:nvPr/>
      </p:nvGrpSpPr>
      <p:grpSpPr>
        <a:xfrm>
          <a:off x="0" y="0"/>
          <a:ext cx="0" cy="0"/>
          <a:chOff x="0" y="0"/>
          <a:chExt cx="0" cy="0"/>
        </a:xfrm>
      </p:grpSpPr>
      <p:sp>
        <p:nvSpPr>
          <p:cNvPr id="743" name="Google Shape;743;p136"/>
          <p:cNvSpPr>
            <a:spLocks noGrp="1"/>
          </p:cNvSpPr>
          <p:nvPr>
            <p:ph type="pic" idx="2"/>
          </p:nvPr>
        </p:nvSpPr>
        <p:spPr>
          <a:xfrm>
            <a:off x="1600200" y="2452811"/>
            <a:ext cx="1987062" cy="2479675"/>
          </a:xfrm>
          <a:prstGeom prst="roundRect">
            <a:avLst>
              <a:gd name="adj" fmla="val 6052"/>
            </a:avLst>
          </a:prstGeom>
          <a:gradFill>
            <a:gsLst>
              <a:gs pos="0">
                <a:srgbClr val="FF8A62">
                  <a:alpha val="40000"/>
                </a:srgbClr>
              </a:gs>
              <a:gs pos="100000">
                <a:srgbClr val="F7A588">
                  <a:alpha val="40000"/>
                </a:srgbClr>
              </a:gs>
            </a:gsLst>
            <a:lin ang="2700000" scaled="0"/>
          </a:gradFill>
          <a:ln>
            <a:noFill/>
          </a:ln>
        </p:spPr>
        <p:txBody>
          <a:bodyPr spcFirstLastPara="1" wrap="square" lIns="91425" tIns="45700" rIns="91425" bIns="45700" anchor="ctr" anchorCtr="1">
            <a:noAutofit/>
          </a:bodyPr>
          <a:lstStyle>
            <a:lvl1pPr marR="0" lvl="0" algn="ctr" rtl="0">
              <a:lnSpc>
                <a:spcPct val="100000"/>
              </a:lnSpc>
              <a:spcBef>
                <a:spcPts val="1000"/>
              </a:spcBef>
              <a:spcAft>
                <a:spcPts val="0"/>
              </a:spcAft>
              <a:buClr>
                <a:schemeClr val="dk2"/>
              </a:buClr>
              <a:buSzPts val="1000"/>
              <a:buFont typeface="Arial"/>
              <a:buChar char="•"/>
              <a:defRPr sz="10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744" name="Google Shape;744;p136"/>
          <p:cNvSpPr>
            <a:spLocks noGrp="1"/>
          </p:cNvSpPr>
          <p:nvPr>
            <p:ph type="pic" idx="3"/>
          </p:nvPr>
        </p:nvSpPr>
        <p:spPr>
          <a:xfrm>
            <a:off x="3505200" y="2452811"/>
            <a:ext cx="1905000" cy="2479675"/>
          </a:xfrm>
          <a:prstGeom prst="rect">
            <a:avLst/>
          </a:prstGeom>
          <a:gradFill>
            <a:gsLst>
              <a:gs pos="0">
                <a:srgbClr val="FF8A62">
                  <a:alpha val="40000"/>
                </a:srgbClr>
              </a:gs>
              <a:gs pos="100000">
                <a:srgbClr val="F7A588">
                  <a:alpha val="40000"/>
                </a:srgbClr>
              </a:gs>
            </a:gsLst>
            <a:lin ang="2700000" scaled="0"/>
          </a:gradFill>
          <a:ln>
            <a:noFill/>
          </a:ln>
        </p:spPr>
        <p:txBody>
          <a:bodyPr spcFirstLastPara="1" wrap="square" lIns="91425" tIns="45700" rIns="91425" bIns="45700" anchor="ctr" anchorCtr="1">
            <a:noAutofit/>
          </a:bodyPr>
          <a:lstStyle>
            <a:lvl1pPr marR="0" lvl="0" algn="ctr" rtl="0">
              <a:lnSpc>
                <a:spcPct val="100000"/>
              </a:lnSpc>
              <a:spcBef>
                <a:spcPts val="1000"/>
              </a:spcBef>
              <a:spcAft>
                <a:spcPts val="0"/>
              </a:spcAft>
              <a:buClr>
                <a:schemeClr val="dk2"/>
              </a:buClr>
              <a:buSzPts val="1000"/>
              <a:buFont typeface="Arial"/>
              <a:buChar char="•"/>
              <a:defRPr sz="10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745" name="Google Shape;745;p136"/>
          <p:cNvSpPr>
            <a:spLocks noGrp="1"/>
          </p:cNvSpPr>
          <p:nvPr>
            <p:ph type="pic" idx="4"/>
          </p:nvPr>
        </p:nvSpPr>
        <p:spPr>
          <a:xfrm>
            <a:off x="5410200" y="2452811"/>
            <a:ext cx="1905000" cy="2479675"/>
          </a:xfrm>
          <a:prstGeom prst="rect">
            <a:avLst/>
          </a:prstGeom>
          <a:gradFill>
            <a:gsLst>
              <a:gs pos="0">
                <a:srgbClr val="FF8A62">
                  <a:alpha val="40000"/>
                </a:srgbClr>
              </a:gs>
              <a:gs pos="100000">
                <a:srgbClr val="F7A588">
                  <a:alpha val="40000"/>
                </a:srgbClr>
              </a:gs>
            </a:gsLst>
            <a:lin ang="2700000" scaled="0"/>
          </a:gradFill>
          <a:ln>
            <a:noFill/>
          </a:ln>
        </p:spPr>
        <p:txBody>
          <a:bodyPr spcFirstLastPara="1" wrap="square" lIns="91425" tIns="45700" rIns="91425" bIns="45700" anchor="ctr" anchorCtr="1">
            <a:noAutofit/>
          </a:bodyPr>
          <a:lstStyle>
            <a:lvl1pPr marR="0" lvl="0" algn="ctr" rtl="0">
              <a:lnSpc>
                <a:spcPct val="100000"/>
              </a:lnSpc>
              <a:spcBef>
                <a:spcPts val="1000"/>
              </a:spcBef>
              <a:spcAft>
                <a:spcPts val="0"/>
              </a:spcAft>
              <a:buClr>
                <a:schemeClr val="dk2"/>
              </a:buClr>
              <a:buSzPts val="1000"/>
              <a:buFont typeface="Arial"/>
              <a:buChar char="•"/>
              <a:defRPr sz="10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746" name="Google Shape;746;p136"/>
          <p:cNvSpPr>
            <a:spLocks noGrp="1"/>
          </p:cNvSpPr>
          <p:nvPr>
            <p:ph type="pic" idx="5"/>
          </p:nvPr>
        </p:nvSpPr>
        <p:spPr>
          <a:xfrm>
            <a:off x="7315200" y="2452810"/>
            <a:ext cx="1905000" cy="2479675"/>
          </a:xfrm>
          <a:prstGeom prst="rect">
            <a:avLst/>
          </a:prstGeom>
          <a:gradFill>
            <a:gsLst>
              <a:gs pos="0">
                <a:srgbClr val="FF8A62">
                  <a:alpha val="40000"/>
                </a:srgbClr>
              </a:gs>
              <a:gs pos="100000">
                <a:srgbClr val="F7A588">
                  <a:alpha val="40000"/>
                </a:srgbClr>
              </a:gs>
            </a:gsLst>
            <a:lin ang="2700000" scaled="0"/>
          </a:gradFill>
          <a:ln>
            <a:noFill/>
          </a:ln>
        </p:spPr>
        <p:txBody>
          <a:bodyPr spcFirstLastPara="1" wrap="square" lIns="91425" tIns="45700" rIns="91425" bIns="45700" anchor="ctr" anchorCtr="1">
            <a:noAutofit/>
          </a:bodyPr>
          <a:lstStyle>
            <a:lvl1pPr marR="0" lvl="0" algn="ctr" rtl="0">
              <a:lnSpc>
                <a:spcPct val="100000"/>
              </a:lnSpc>
              <a:spcBef>
                <a:spcPts val="1000"/>
              </a:spcBef>
              <a:spcAft>
                <a:spcPts val="0"/>
              </a:spcAft>
              <a:buClr>
                <a:schemeClr val="dk2"/>
              </a:buClr>
              <a:buSzPts val="1000"/>
              <a:buFont typeface="Arial"/>
              <a:buChar char="•"/>
              <a:defRPr sz="10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747" name="Google Shape;747;p136"/>
          <p:cNvSpPr txBox="1">
            <a:spLocks noGrp="1"/>
          </p:cNvSpPr>
          <p:nvPr>
            <p:ph type="ctrTitle"/>
          </p:nvPr>
        </p:nvSpPr>
        <p:spPr>
          <a:xfrm>
            <a:off x="1600200" y="1600200"/>
            <a:ext cx="9582150" cy="600076"/>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Arial"/>
              <a:buNone/>
              <a:defRPr sz="3200"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8" name="Google Shape;748;p136"/>
          <p:cNvSpPr/>
          <p:nvPr/>
        </p:nvSpPr>
        <p:spPr>
          <a:xfrm>
            <a:off x="1600200" y="931069"/>
            <a:ext cx="909638" cy="242888"/>
          </a:xfrm>
          <a:prstGeom prst="roundRect">
            <a:avLst>
              <a:gd name="adj" fmla="val 10785"/>
            </a:avLst>
          </a:prstGeom>
          <a:solidFill>
            <a:schemeClr val="accent1"/>
          </a:solidFill>
          <a:ln>
            <a:noFill/>
          </a:ln>
          <a:effectLst>
            <a:outerShdw blurRad="190500" dist="88900" dir="5400000" algn="t" rotWithShape="0">
              <a:schemeClr val="accent1">
                <a:alpha val="29803"/>
              </a:schemeClr>
            </a:outerShdw>
          </a:effectLst>
        </p:spPr>
        <p:txBody>
          <a:bodyPr spcFirstLastPara="1" wrap="square" lIns="0" tIns="45700" rIns="0" bIns="45700" anchor="ctr" anchorCtr="0">
            <a:noAutofit/>
          </a:bodyPr>
          <a:lstStyle/>
          <a:p>
            <a:pPr marL="0" marR="0" lvl="0" indent="0" algn="ctr" rtl="0">
              <a:spcBef>
                <a:spcPts val="0"/>
              </a:spcBef>
              <a:spcAft>
                <a:spcPts val="0"/>
              </a:spcAft>
              <a:buNone/>
            </a:pPr>
            <a:r>
              <a:rPr lang="en-US" sz="800" b="1">
                <a:solidFill>
                  <a:schemeClr val="lt1"/>
                </a:solidFill>
                <a:latin typeface="Arial"/>
                <a:ea typeface="Arial"/>
                <a:cs typeface="Arial"/>
                <a:sym typeface="Arial"/>
              </a:rPr>
              <a:t>TEAM</a:t>
            </a:r>
            <a:endParaRPr/>
          </a:p>
        </p:txBody>
      </p:sp>
      <p:sp>
        <p:nvSpPr>
          <p:cNvPr id="749" name="Google Shape;749;p136"/>
          <p:cNvSpPr txBox="1">
            <a:spLocks noGrp="1"/>
          </p:cNvSpPr>
          <p:nvPr>
            <p:ph type="sldNum" idx="12"/>
          </p:nvPr>
        </p:nvSpPr>
        <p:spPr>
          <a:xfrm>
            <a:off x="146446" y="6339904"/>
            <a:ext cx="38100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sz="1400" b="1">
                <a:solidFill>
                  <a:srgbClr val="FFFFFF"/>
                </a:solidFill>
                <a:latin typeface="Arial"/>
                <a:ea typeface="Arial"/>
                <a:cs typeface="Arial"/>
                <a:sym typeface="Arial"/>
              </a:defRPr>
            </a:lvl1pPr>
            <a:lvl2pPr marL="0" lvl="1" indent="0" algn="ctr">
              <a:spcBef>
                <a:spcPts val="0"/>
              </a:spcBef>
              <a:buNone/>
              <a:defRPr sz="1400" b="1">
                <a:solidFill>
                  <a:srgbClr val="FFFFFF"/>
                </a:solidFill>
                <a:latin typeface="Arial"/>
                <a:ea typeface="Arial"/>
                <a:cs typeface="Arial"/>
                <a:sym typeface="Arial"/>
              </a:defRPr>
            </a:lvl2pPr>
            <a:lvl3pPr marL="0" lvl="2" indent="0" algn="ctr">
              <a:spcBef>
                <a:spcPts val="0"/>
              </a:spcBef>
              <a:buNone/>
              <a:defRPr sz="1400" b="1">
                <a:solidFill>
                  <a:srgbClr val="FFFFFF"/>
                </a:solidFill>
                <a:latin typeface="Arial"/>
                <a:ea typeface="Arial"/>
                <a:cs typeface="Arial"/>
                <a:sym typeface="Arial"/>
              </a:defRPr>
            </a:lvl3pPr>
            <a:lvl4pPr marL="0" lvl="3" indent="0" algn="ctr">
              <a:spcBef>
                <a:spcPts val="0"/>
              </a:spcBef>
              <a:buNone/>
              <a:defRPr sz="1400" b="1">
                <a:solidFill>
                  <a:srgbClr val="FFFFFF"/>
                </a:solidFill>
                <a:latin typeface="Arial"/>
                <a:ea typeface="Arial"/>
                <a:cs typeface="Arial"/>
                <a:sym typeface="Arial"/>
              </a:defRPr>
            </a:lvl4pPr>
            <a:lvl5pPr marL="0" lvl="4" indent="0" algn="ctr">
              <a:spcBef>
                <a:spcPts val="0"/>
              </a:spcBef>
              <a:buNone/>
              <a:defRPr sz="1400" b="1">
                <a:solidFill>
                  <a:srgbClr val="FFFFFF"/>
                </a:solidFill>
                <a:latin typeface="Arial"/>
                <a:ea typeface="Arial"/>
                <a:cs typeface="Arial"/>
                <a:sym typeface="Arial"/>
              </a:defRPr>
            </a:lvl5pPr>
            <a:lvl6pPr marL="0" lvl="5" indent="0" algn="ctr">
              <a:spcBef>
                <a:spcPts val="0"/>
              </a:spcBef>
              <a:buNone/>
              <a:defRPr sz="1400" b="1">
                <a:solidFill>
                  <a:srgbClr val="FFFFFF"/>
                </a:solidFill>
                <a:latin typeface="Arial"/>
                <a:ea typeface="Arial"/>
                <a:cs typeface="Arial"/>
                <a:sym typeface="Arial"/>
              </a:defRPr>
            </a:lvl6pPr>
            <a:lvl7pPr marL="0" lvl="6" indent="0" algn="ctr">
              <a:spcBef>
                <a:spcPts val="0"/>
              </a:spcBef>
              <a:buNone/>
              <a:defRPr sz="1400" b="1">
                <a:solidFill>
                  <a:srgbClr val="FFFFFF"/>
                </a:solidFill>
                <a:latin typeface="Arial"/>
                <a:ea typeface="Arial"/>
                <a:cs typeface="Arial"/>
                <a:sym typeface="Arial"/>
              </a:defRPr>
            </a:lvl7pPr>
            <a:lvl8pPr marL="0" lvl="7" indent="0" algn="ctr">
              <a:spcBef>
                <a:spcPts val="0"/>
              </a:spcBef>
              <a:buNone/>
              <a:defRPr sz="1400" b="1">
                <a:solidFill>
                  <a:srgbClr val="FFFFFF"/>
                </a:solidFill>
                <a:latin typeface="Arial"/>
                <a:ea typeface="Arial"/>
                <a:cs typeface="Arial"/>
                <a:sym typeface="Arial"/>
              </a:defRPr>
            </a:lvl8pPr>
            <a:lvl9pPr marL="0" lvl="8" indent="0" algn="ctr">
              <a:spcBef>
                <a:spcPts val="0"/>
              </a:spcBef>
              <a:buNone/>
              <a:defRPr sz="1400" b="1">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750" name="Google Shape;750;p136"/>
          <p:cNvSpPr>
            <a:spLocks noGrp="1"/>
          </p:cNvSpPr>
          <p:nvPr>
            <p:ph type="pic" idx="6"/>
          </p:nvPr>
        </p:nvSpPr>
        <p:spPr>
          <a:xfrm>
            <a:off x="9138138" y="2452811"/>
            <a:ext cx="1987062" cy="2479675"/>
          </a:xfrm>
          <a:prstGeom prst="roundRect">
            <a:avLst>
              <a:gd name="adj" fmla="val 6052"/>
            </a:avLst>
          </a:prstGeom>
          <a:gradFill>
            <a:gsLst>
              <a:gs pos="0">
                <a:srgbClr val="FF8A62">
                  <a:alpha val="40000"/>
                </a:srgbClr>
              </a:gs>
              <a:gs pos="100000">
                <a:srgbClr val="F7A588">
                  <a:alpha val="40000"/>
                </a:srgbClr>
              </a:gs>
            </a:gsLst>
            <a:lin ang="2700000" scaled="0"/>
          </a:gradFill>
          <a:ln>
            <a:noFill/>
          </a:ln>
        </p:spPr>
        <p:txBody>
          <a:bodyPr spcFirstLastPara="1" wrap="square" lIns="91425" tIns="45700" rIns="91425" bIns="45700" anchor="ctr" anchorCtr="1">
            <a:noAutofit/>
          </a:bodyPr>
          <a:lstStyle>
            <a:lvl1pPr marR="0" lvl="0" algn="ctr" rtl="0">
              <a:lnSpc>
                <a:spcPct val="100000"/>
              </a:lnSpc>
              <a:spcBef>
                <a:spcPts val="1000"/>
              </a:spcBef>
              <a:spcAft>
                <a:spcPts val="0"/>
              </a:spcAft>
              <a:buClr>
                <a:schemeClr val="dk2"/>
              </a:buClr>
              <a:buSzPts val="1000"/>
              <a:buFont typeface="Arial"/>
              <a:buChar char="•"/>
              <a:defRPr sz="10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1167819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48"/>
                                        </p:tgtEl>
                                        <p:attrNameLst>
                                          <p:attrName>style.visibility</p:attrName>
                                        </p:attrNameLst>
                                      </p:cBhvr>
                                      <p:to>
                                        <p:strVal val="visible"/>
                                      </p:to>
                                    </p:set>
                                    <p:animEffect transition="in" filter="fade">
                                      <p:cBhvr>
                                        <p:cTn id="7" dur="750"/>
                                        <p:tgtEl>
                                          <p:spTgt spid="748"/>
                                        </p:tgtEl>
                                      </p:cBhvr>
                                    </p:animEffect>
                                  </p:childTnLst>
                                </p:cTn>
                              </p:par>
                              <p:par>
                                <p:cTn id="8" presetID="10" presetClass="entr" presetSubtype="0" fill="hold" nodeType="withEffect">
                                  <p:stCondLst>
                                    <p:cond delay="800"/>
                                  </p:stCondLst>
                                  <p:childTnLst>
                                    <p:set>
                                      <p:cBhvr>
                                        <p:cTn id="9" dur="1" fill="hold">
                                          <p:stCondLst>
                                            <p:cond delay="0"/>
                                          </p:stCondLst>
                                        </p:cTn>
                                        <p:tgtEl>
                                          <p:spTgt spid="747"/>
                                        </p:tgtEl>
                                        <p:attrNameLst>
                                          <p:attrName>style.visibility</p:attrName>
                                        </p:attrNameLst>
                                      </p:cBhvr>
                                      <p:to>
                                        <p:strVal val="visible"/>
                                      </p:to>
                                    </p:set>
                                    <p:animEffect transition="in" filter="fade">
                                      <p:cBhvr>
                                        <p:cTn id="10" dur="500"/>
                                        <p:tgtEl>
                                          <p:spTgt spid="747"/>
                                        </p:tgtEl>
                                      </p:cBhvr>
                                    </p:animEffect>
                                  </p:childTnLst>
                                </p:cTn>
                              </p:par>
                              <p:par>
                                <p:cTn id="11" presetID="10" presetClass="entr" presetSubtype="0" fill="hold" nodeType="withEffect">
                                  <p:stCondLst>
                                    <p:cond delay="200"/>
                                  </p:stCondLst>
                                  <p:childTnLst>
                                    <p:set>
                                      <p:cBhvr>
                                        <p:cTn id="12" dur="1" fill="hold">
                                          <p:stCondLst>
                                            <p:cond delay="0"/>
                                          </p:stCondLst>
                                        </p:cTn>
                                        <p:tgtEl>
                                          <p:spTgt spid="743"/>
                                        </p:tgtEl>
                                        <p:attrNameLst>
                                          <p:attrName>style.visibility</p:attrName>
                                        </p:attrNameLst>
                                      </p:cBhvr>
                                      <p:to>
                                        <p:strVal val="visible"/>
                                      </p:to>
                                    </p:set>
                                    <p:animEffect transition="in" filter="fade">
                                      <p:cBhvr>
                                        <p:cTn id="13" dur="1000"/>
                                        <p:tgtEl>
                                          <p:spTgt spid="743"/>
                                        </p:tgtEl>
                                      </p:cBhvr>
                                    </p:animEffect>
                                  </p:childTnLst>
                                </p:cTn>
                              </p:par>
                              <p:par>
                                <p:cTn id="14" presetID="10" presetClass="entr" presetSubtype="0" fill="hold" nodeType="withEffect">
                                  <p:stCondLst>
                                    <p:cond delay="400"/>
                                  </p:stCondLst>
                                  <p:childTnLst>
                                    <p:set>
                                      <p:cBhvr>
                                        <p:cTn id="15" dur="1" fill="hold">
                                          <p:stCondLst>
                                            <p:cond delay="0"/>
                                          </p:stCondLst>
                                        </p:cTn>
                                        <p:tgtEl>
                                          <p:spTgt spid="744"/>
                                        </p:tgtEl>
                                        <p:attrNameLst>
                                          <p:attrName>style.visibility</p:attrName>
                                        </p:attrNameLst>
                                      </p:cBhvr>
                                      <p:to>
                                        <p:strVal val="visible"/>
                                      </p:to>
                                    </p:set>
                                    <p:animEffect transition="in" filter="fade">
                                      <p:cBhvr>
                                        <p:cTn id="16" dur="1000"/>
                                        <p:tgtEl>
                                          <p:spTgt spid="744"/>
                                        </p:tgtEl>
                                      </p:cBhvr>
                                    </p:animEffect>
                                  </p:childTnLst>
                                </p:cTn>
                              </p:par>
                              <p:par>
                                <p:cTn id="17" presetID="10" presetClass="entr" presetSubtype="0" fill="hold" nodeType="withEffect">
                                  <p:stCondLst>
                                    <p:cond delay="700"/>
                                  </p:stCondLst>
                                  <p:childTnLst>
                                    <p:set>
                                      <p:cBhvr>
                                        <p:cTn id="18" dur="1" fill="hold">
                                          <p:stCondLst>
                                            <p:cond delay="0"/>
                                          </p:stCondLst>
                                        </p:cTn>
                                        <p:tgtEl>
                                          <p:spTgt spid="745"/>
                                        </p:tgtEl>
                                        <p:attrNameLst>
                                          <p:attrName>style.visibility</p:attrName>
                                        </p:attrNameLst>
                                      </p:cBhvr>
                                      <p:to>
                                        <p:strVal val="visible"/>
                                      </p:to>
                                    </p:set>
                                    <p:animEffect transition="in" filter="fade">
                                      <p:cBhvr>
                                        <p:cTn id="19" dur="1000"/>
                                        <p:tgtEl>
                                          <p:spTgt spid="745"/>
                                        </p:tgtEl>
                                      </p:cBhvr>
                                    </p:animEffect>
                                  </p:childTnLst>
                                </p:cTn>
                              </p:par>
                              <p:par>
                                <p:cTn id="20" presetID="10" presetClass="entr" presetSubtype="0" fill="hold" nodeType="withEffect">
                                  <p:stCondLst>
                                    <p:cond delay="1000"/>
                                  </p:stCondLst>
                                  <p:childTnLst>
                                    <p:set>
                                      <p:cBhvr>
                                        <p:cTn id="21" dur="1" fill="hold">
                                          <p:stCondLst>
                                            <p:cond delay="0"/>
                                          </p:stCondLst>
                                        </p:cTn>
                                        <p:tgtEl>
                                          <p:spTgt spid="746"/>
                                        </p:tgtEl>
                                        <p:attrNameLst>
                                          <p:attrName>style.visibility</p:attrName>
                                        </p:attrNameLst>
                                      </p:cBhvr>
                                      <p:to>
                                        <p:strVal val="visible"/>
                                      </p:to>
                                    </p:set>
                                    <p:animEffect transition="in" filter="fade">
                                      <p:cBhvr>
                                        <p:cTn id="22" dur="1000"/>
                                        <p:tgtEl>
                                          <p:spTgt spid="746"/>
                                        </p:tgtEl>
                                      </p:cBhvr>
                                    </p:animEffect>
                                  </p:childTnLst>
                                </p:cTn>
                              </p:par>
                              <p:par>
                                <p:cTn id="23" presetID="10" presetClass="entr" presetSubtype="0" fill="hold" nodeType="withEffect">
                                  <p:stCondLst>
                                    <p:cond delay="1500"/>
                                  </p:stCondLst>
                                  <p:childTnLst>
                                    <p:set>
                                      <p:cBhvr>
                                        <p:cTn id="24" dur="1" fill="hold">
                                          <p:stCondLst>
                                            <p:cond delay="0"/>
                                          </p:stCondLst>
                                        </p:cTn>
                                        <p:tgtEl>
                                          <p:spTgt spid="750"/>
                                        </p:tgtEl>
                                        <p:attrNameLst>
                                          <p:attrName>style.visibility</p:attrName>
                                        </p:attrNameLst>
                                      </p:cBhvr>
                                      <p:to>
                                        <p:strVal val="visible"/>
                                      </p:to>
                                    </p:set>
                                    <p:animEffect transition="in" filter="fade">
                                      <p:cBhvr>
                                        <p:cTn id="25" dur="1000"/>
                                        <p:tgtEl>
                                          <p:spTgt spid="7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29_Title Slide">
  <p:cSld name="29_Title Slide">
    <p:spTree>
      <p:nvGrpSpPr>
        <p:cNvPr id="1" name="Shape 751"/>
        <p:cNvGrpSpPr/>
        <p:nvPr/>
      </p:nvGrpSpPr>
      <p:grpSpPr>
        <a:xfrm>
          <a:off x="0" y="0"/>
          <a:ext cx="0" cy="0"/>
          <a:chOff x="0" y="0"/>
          <a:chExt cx="0" cy="0"/>
        </a:xfrm>
      </p:grpSpPr>
      <p:sp>
        <p:nvSpPr>
          <p:cNvPr id="752" name="Google Shape;752;p137"/>
          <p:cNvSpPr>
            <a:spLocks noGrp="1"/>
          </p:cNvSpPr>
          <p:nvPr>
            <p:ph type="pic" idx="2"/>
          </p:nvPr>
        </p:nvSpPr>
        <p:spPr>
          <a:xfrm>
            <a:off x="5642882" y="1600199"/>
            <a:ext cx="1688646" cy="1564018"/>
          </a:xfrm>
          <a:prstGeom prst="roundRect">
            <a:avLst>
              <a:gd name="adj" fmla="val 7110"/>
            </a:avLst>
          </a:prstGeom>
          <a:gradFill>
            <a:gsLst>
              <a:gs pos="0">
                <a:srgbClr val="FF8A62">
                  <a:alpha val="40000"/>
                </a:srgbClr>
              </a:gs>
              <a:gs pos="100000">
                <a:srgbClr val="F7A588">
                  <a:alpha val="40000"/>
                </a:srgbClr>
              </a:gs>
            </a:gsLst>
            <a:lin ang="2700000" scaled="0"/>
          </a:gradFill>
          <a:ln>
            <a:noFill/>
          </a:ln>
        </p:spPr>
        <p:txBody>
          <a:bodyPr spcFirstLastPara="1" wrap="square" lIns="91425" tIns="45700" rIns="91425" bIns="45700" anchor="ctr" anchorCtr="1">
            <a:noAutofit/>
          </a:bodyPr>
          <a:lstStyle>
            <a:lvl1pPr marR="0" lvl="0" algn="ctr" rtl="0">
              <a:lnSpc>
                <a:spcPct val="100000"/>
              </a:lnSpc>
              <a:spcBef>
                <a:spcPts val="1000"/>
              </a:spcBef>
              <a:spcAft>
                <a:spcPts val="0"/>
              </a:spcAft>
              <a:buClr>
                <a:schemeClr val="dk2"/>
              </a:buClr>
              <a:buSzPts val="1000"/>
              <a:buFont typeface="Arial"/>
              <a:buChar char="•"/>
              <a:defRPr sz="10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753" name="Google Shape;753;p137"/>
          <p:cNvSpPr/>
          <p:nvPr/>
        </p:nvSpPr>
        <p:spPr>
          <a:xfrm>
            <a:off x="1600200" y="931069"/>
            <a:ext cx="909638" cy="242888"/>
          </a:xfrm>
          <a:prstGeom prst="roundRect">
            <a:avLst>
              <a:gd name="adj" fmla="val 10785"/>
            </a:avLst>
          </a:prstGeom>
          <a:solidFill>
            <a:schemeClr val="accent1"/>
          </a:solidFill>
          <a:ln>
            <a:noFill/>
          </a:ln>
          <a:effectLst>
            <a:outerShdw blurRad="190500" dist="88900" dir="5400000" algn="t" rotWithShape="0">
              <a:schemeClr val="accent1">
                <a:alpha val="29803"/>
              </a:schemeClr>
            </a:outerShdw>
          </a:effectLst>
        </p:spPr>
        <p:txBody>
          <a:bodyPr spcFirstLastPara="1" wrap="square" lIns="0" tIns="45700" rIns="0" bIns="45700" anchor="ctr" anchorCtr="0">
            <a:noAutofit/>
          </a:bodyPr>
          <a:lstStyle/>
          <a:p>
            <a:pPr marL="0" marR="0" lvl="0" indent="0" algn="ctr" rtl="0">
              <a:spcBef>
                <a:spcPts val="0"/>
              </a:spcBef>
              <a:spcAft>
                <a:spcPts val="0"/>
              </a:spcAft>
              <a:buNone/>
            </a:pPr>
            <a:r>
              <a:rPr lang="en-US" sz="800" b="1">
                <a:solidFill>
                  <a:schemeClr val="lt1"/>
                </a:solidFill>
                <a:latin typeface="Arial"/>
                <a:ea typeface="Arial"/>
                <a:cs typeface="Arial"/>
                <a:sym typeface="Arial"/>
              </a:rPr>
              <a:t>TEAM</a:t>
            </a:r>
            <a:endParaRPr/>
          </a:p>
        </p:txBody>
      </p:sp>
      <p:sp>
        <p:nvSpPr>
          <p:cNvPr id="754" name="Google Shape;754;p137"/>
          <p:cNvSpPr txBox="1">
            <a:spLocks noGrp="1"/>
          </p:cNvSpPr>
          <p:nvPr>
            <p:ph type="ctrTitle"/>
          </p:nvPr>
        </p:nvSpPr>
        <p:spPr>
          <a:xfrm>
            <a:off x="1600200" y="1600199"/>
            <a:ext cx="3233057" cy="100965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Arial"/>
              <a:buNone/>
              <a:defRPr sz="3200"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55" name="Google Shape;755;p137"/>
          <p:cNvSpPr txBox="1">
            <a:spLocks noGrp="1"/>
          </p:cNvSpPr>
          <p:nvPr>
            <p:ph type="sldNum" idx="12"/>
          </p:nvPr>
        </p:nvSpPr>
        <p:spPr>
          <a:xfrm>
            <a:off x="146446" y="6339904"/>
            <a:ext cx="38100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sz="1400" b="1">
                <a:solidFill>
                  <a:srgbClr val="FFFFFF"/>
                </a:solidFill>
                <a:latin typeface="Arial"/>
                <a:ea typeface="Arial"/>
                <a:cs typeface="Arial"/>
                <a:sym typeface="Arial"/>
              </a:defRPr>
            </a:lvl1pPr>
            <a:lvl2pPr marL="0" lvl="1" indent="0" algn="ctr">
              <a:spcBef>
                <a:spcPts val="0"/>
              </a:spcBef>
              <a:buNone/>
              <a:defRPr sz="1400" b="1">
                <a:solidFill>
                  <a:srgbClr val="FFFFFF"/>
                </a:solidFill>
                <a:latin typeface="Arial"/>
                <a:ea typeface="Arial"/>
                <a:cs typeface="Arial"/>
                <a:sym typeface="Arial"/>
              </a:defRPr>
            </a:lvl2pPr>
            <a:lvl3pPr marL="0" lvl="2" indent="0" algn="ctr">
              <a:spcBef>
                <a:spcPts val="0"/>
              </a:spcBef>
              <a:buNone/>
              <a:defRPr sz="1400" b="1">
                <a:solidFill>
                  <a:srgbClr val="FFFFFF"/>
                </a:solidFill>
                <a:latin typeface="Arial"/>
                <a:ea typeface="Arial"/>
                <a:cs typeface="Arial"/>
                <a:sym typeface="Arial"/>
              </a:defRPr>
            </a:lvl3pPr>
            <a:lvl4pPr marL="0" lvl="3" indent="0" algn="ctr">
              <a:spcBef>
                <a:spcPts val="0"/>
              </a:spcBef>
              <a:buNone/>
              <a:defRPr sz="1400" b="1">
                <a:solidFill>
                  <a:srgbClr val="FFFFFF"/>
                </a:solidFill>
                <a:latin typeface="Arial"/>
                <a:ea typeface="Arial"/>
                <a:cs typeface="Arial"/>
                <a:sym typeface="Arial"/>
              </a:defRPr>
            </a:lvl4pPr>
            <a:lvl5pPr marL="0" lvl="4" indent="0" algn="ctr">
              <a:spcBef>
                <a:spcPts val="0"/>
              </a:spcBef>
              <a:buNone/>
              <a:defRPr sz="1400" b="1">
                <a:solidFill>
                  <a:srgbClr val="FFFFFF"/>
                </a:solidFill>
                <a:latin typeface="Arial"/>
                <a:ea typeface="Arial"/>
                <a:cs typeface="Arial"/>
                <a:sym typeface="Arial"/>
              </a:defRPr>
            </a:lvl5pPr>
            <a:lvl6pPr marL="0" lvl="5" indent="0" algn="ctr">
              <a:spcBef>
                <a:spcPts val="0"/>
              </a:spcBef>
              <a:buNone/>
              <a:defRPr sz="1400" b="1">
                <a:solidFill>
                  <a:srgbClr val="FFFFFF"/>
                </a:solidFill>
                <a:latin typeface="Arial"/>
                <a:ea typeface="Arial"/>
                <a:cs typeface="Arial"/>
                <a:sym typeface="Arial"/>
              </a:defRPr>
            </a:lvl6pPr>
            <a:lvl7pPr marL="0" lvl="6" indent="0" algn="ctr">
              <a:spcBef>
                <a:spcPts val="0"/>
              </a:spcBef>
              <a:buNone/>
              <a:defRPr sz="1400" b="1">
                <a:solidFill>
                  <a:srgbClr val="FFFFFF"/>
                </a:solidFill>
                <a:latin typeface="Arial"/>
                <a:ea typeface="Arial"/>
                <a:cs typeface="Arial"/>
                <a:sym typeface="Arial"/>
              </a:defRPr>
            </a:lvl7pPr>
            <a:lvl8pPr marL="0" lvl="7" indent="0" algn="ctr">
              <a:spcBef>
                <a:spcPts val="0"/>
              </a:spcBef>
              <a:buNone/>
              <a:defRPr sz="1400" b="1">
                <a:solidFill>
                  <a:srgbClr val="FFFFFF"/>
                </a:solidFill>
                <a:latin typeface="Arial"/>
                <a:ea typeface="Arial"/>
                <a:cs typeface="Arial"/>
                <a:sym typeface="Arial"/>
              </a:defRPr>
            </a:lvl8pPr>
            <a:lvl9pPr marL="0" lvl="8" indent="0" algn="ctr">
              <a:spcBef>
                <a:spcPts val="0"/>
              </a:spcBef>
              <a:buNone/>
              <a:defRPr sz="1400" b="1">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756" name="Google Shape;756;p137"/>
          <p:cNvSpPr>
            <a:spLocks noGrp="1"/>
          </p:cNvSpPr>
          <p:nvPr>
            <p:ph type="pic" idx="3"/>
          </p:nvPr>
        </p:nvSpPr>
        <p:spPr>
          <a:xfrm>
            <a:off x="7528832" y="1600199"/>
            <a:ext cx="1688646" cy="1564018"/>
          </a:xfrm>
          <a:prstGeom prst="roundRect">
            <a:avLst>
              <a:gd name="adj" fmla="val 7110"/>
            </a:avLst>
          </a:prstGeom>
          <a:gradFill>
            <a:gsLst>
              <a:gs pos="0">
                <a:srgbClr val="FF8A62">
                  <a:alpha val="40000"/>
                </a:srgbClr>
              </a:gs>
              <a:gs pos="100000">
                <a:srgbClr val="F7A588">
                  <a:alpha val="40000"/>
                </a:srgbClr>
              </a:gs>
            </a:gsLst>
            <a:lin ang="2700000" scaled="0"/>
          </a:gradFill>
          <a:ln>
            <a:noFill/>
          </a:ln>
        </p:spPr>
        <p:txBody>
          <a:bodyPr spcFirstLastPara="1" wrap="square" lIns="91425" tIns="45700" rIns="91425" bIns="45700" anchor="ctr" anchorCtr="1">
            <a:noAutofit/>
          </a:bodyPr>
          <a:lstStyle>
            <a:lvl1pPr marR="0" lvl="0" algn="ctr" rtl="0">
              <a:lnSpc>
                <a:spcPct val="100000"/>
              </a:lnSpc>
              <a:spcBef>
                <a:spcPts val="1000"/>
              </a:spcBef>
              <a:spcAft>
                <a:spcPts val="0"/>
              </a:spcAft>
              <a:buClr>
                <a:schemeClr val="dk2"/>
              </a:buClr>
              <a:buSzPts val="1000"/>
              <a:buFont typeface="Arial"/>
              <a:buChar char="•"/>
              <a:defRPr sz="10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757" name="Google Shape;757;p137"/>
          <p:cNvSpPr>
            <a:spLocks noGrp="1"/>
          </p:cNvSpPr>
          <p:nvPr>
            <p:ph type="pic" idx="4"/>
          </p:nvPr>
        </p:nvSpPr>
        <p:spPr>
          <a:xfrm>
            <a:off x="9414782" y="1600199"/>
            <a:ext cx="1688646" cy="1564018"/>
          </a:xfrm>
          <a:prstGeom prst="roundRect">
            <a:avLst>
              <a:gd name="adj" fmla="val 7110"/>
            </a:avLst>
          </a:prstGeom>
          <a:gradFill>
            <a:gsLst>
              <a:gs pos="0">
                <a:srgbClr val="FF8A62">
                  <a:alpha val="40000"/>
                </a:srgbClr>
              </a:gs>
              <a:gs pos="100000">
                <a:srgbClr val="F7A588">
                  <a:alpha val="40000"/>
                </a:srgbClr>
              </a:gs>
            </a:gsLst>
            <a:lin ang="2700000" scaled="0"/>
          </a:gradFill>
          <a:ln>
            <a:noFill/>
          </a:ln>
        </p:spPr>
        <p:txBody>
          <a:bodyPr spcFirstLastPara="1" wrap="square" lIns="91425" tIns="45700" rIns="91425" bIns="45700" anchor="ctr" anchorCtr="1">
            <a:noAutofit/>
          </a:bodyPr>
          <a:lstStyle>
            <a:lvl1pPr marR="0" lvl="0" algn="ctr" rtl="0">
              <a:lnSpc>
                <a:spcPct val="100000"/>
              </a:lnSpc>
              <a:spcBef>
                <a:spcPts val="1000"/>
              </a:spcBef>
              <a:spcAft>
                <a:spcPts val="0"/>
              </a:spcAft>
              <a:buClr>
                <a:schemeClr val="dk2"/>
              </a:buClr>
              <a:buSzPts val="1000"/>
              <a:buFont typeface="Arial"/>
              <a:buChar char="•"/>
              <a:defRPr sz="10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758" name="Google Shape;758;p137"/>
          <p:cNvSpPr>
            <a:spLocks noGrp="1"/>
          </p:cNvSpPr>
          <p:nvPr>
            <p:ph type="pic" idx="5"/>
          </p:nvPr>
        </p:nvSpPr>
        <p:spPr>
          <a:xfrm>
            <a:off x="5642882" y="3662621"/>
            <a:ext cx="1688646" cy="1564018"/>
          </a:xfrm>
          <a:prstGeom prst="roundRect">
            <a:avLst>
              <a:gd name="adj" fmla="val 7110"/>
            </a:avLst>
          </a:prstGeom>
          <a:gradFill>
            <a:gsLst>
              <a:gs pos="0">
                <a:srgbClr val="FF8A62">
                  <a:alpha val="40000"/>
                </a:srgbClr>
              </a:gs>
              <a:gs pos="100000">
                <a:srgbClr val="F7A588">
                  <a:alpha val="40000"/>
                </a:srgbClr>
              </a:gs>
            </a:gsLst>
            <a:lin ang="2700000" scaled="0"/>
          </a:gradFill>
          <a:ln>
            <a:noFill/>
          </a:ln>
        </p:spPr>
        <p:txBody>
          <a:bodyPr spcFirstLastPara="1" wrap="square" lIns="91425" tIns="45700" rIns="91425" bIns="45700" anchor="ctr" anchorCtr="1">
            <a:noAutofit/>
          </a:bodyPr>
          <a:lstStyle>
            <a:lvl1pPr marR="0" lvl="0" algn="ctr" rtl="0">
              <a:lnSpc>
                <a:spcPct val="100000"/>
              </a:lnSpc>
              <a:spcBef>
                <a:spcPts val="1000"/>
              </a:spcBef>
              <a:spcAft>
                <a:spcPts val="0"/>
              </a:spcAft>
              <a:buClr>
                <a:schemeClr val="dk2"/>
              </a:buClr>
              <a:buSzPts val="1000"/>
              <a:buFont typeface="Arial"/>
              <a:buChar char="•"/>
              <a:defRPr sz="10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759" name="Google Shape;759;p137"/>
          <p:cNvSpPr>
            <a:spLocks noGrp="1"/>
          </p:cNvSpPr>
          <p:nvPr>
            <p:ph type="pic" idx="6"/>
          </p:nvPr>
        </p:nvSpPr>
        <p:spPr>
          <a:xfrm>
            <a:off x="7528832" y="3662621"/>
            <a:ext cx="1688646" cy="1564018"/>
          </a:xfrm>
          <a:prstGeom prst="roundRect">
            <a:avLst>
              <a:gd name="adj" fmla="val 7110"/>
            </a:avLst>
          </a:prstGeom>
          <a:gradFill>
            <a:gsLst>
              <a:gs pos="0">
                <a:srgbClr val="FF8A62">
                  <a:alpha val="40000"/>
                </a:srgbClr>
              </a:gs>
              <a:gs pos="100000">
                <a:srgbClr val="F7A588">
                  <a:alpha val="40000"/>
                </a:srgbClr>
              </a:gs>
            </a:gsLst>
            <a:lin ang="2700000" scaled="0"/>
          </a:gradFill>
          <a:ln>
            <a:noFill/>
          </a:ln>
        </p:spPr>
        <p:txBody>
          <a:bodyPr spcFirstLastPara="1" wrap="square" lIns="91425" tIns="45700" rIns="91425" bIns="45700" anchor="ctr" anchorCtr="1">
            <a:noAutofit/>
          </a:bodyPr>
          <a:lstStyle>
            <a:lvl1pPr marR="0" lvl="0" algn="ctr" rtl="0">
              <a:lnSpc>
                <a:spcPct val="100000"/>
              </a:lnSpc>
              <a:spcBef>
                <a:spcPts val="1000"/>
              </a:spcBef>
              <a:spcAft>
                <a:spcPts val="0"/>
              </a:spcAft>
              <a:buClr>
                <a:schemeClr val="dk2"/>
              </a:buClr>
              <a:buSzPts val="1000"/>
              <a:buFont typeface="Arial"/>
              <a:buChar char="•"/>
              <a:defRPr sz="10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760" name="Google Shape;760;p137"/>
          <p:cNvSpPr>
            <a:spLocks noGrp="1"/>
          </p:cNvSpPr>
          <p:nvPr>
            <p:ph type="pic" idx="7"/>
          </p:nvPr>
        </p:nvSpPr>
        <p:spPr>
          <a:xfrm>
            <a:off x="9414782" y="3662621"/>
            <a:ext cx="1688646" cy="1564018"/>
          </a:xfrm>
          <a:prstGeom prst="roundRect">
            <a:avLst>
              <a:gd name="adj" fmla="val 7110"/>
            </a:avLst>
          </a:prstGeom>
          <a:gradFill>
            <a:gsLst>
              <a:gs pos="0">
                <a:srgbClr val="FF8A62">
                  <a:alpha val="40000"/>
                </a:srgbClr>
              </a:gs>
              <a:gs pos="100000">
                <a:srgbClr val="F7A588">
                  <a:alpha val="40000"/>
                </a:srgbClr>
              </a:gs>
            </a:gsLst>
            <a:lin ang="2700000" scaled="0"/>
          </a:gradFill>
          <a:ln>
            <a:noFill/>
          </a:ln>
        </p:spPr>
        <p:txBody>
          <a:bodyPr spcFirstLastPara="1" wrap="square" lIns="91425" tIns="45700" rIns="91425" bIns="45700" anchor="ctr" anchorCtr="1">
            <a:noAutofit/>
          </a:bodyPr>
          <a:lstStyle>
            <a:lvl1pPr marR="0" lvl="0" algn="ctr" rtl="0">
              <a:lnSpc>
                <a:spcPct val="100000"/>
              </a:lnSpc>
              <a:spcBef>
                <a:spcPts val="1000"/>
              </a:spcBef>
              <a:spcAft>
                <a:spcPts val="0"/>
              </a:spcAft>
              <a:buClr>
                <a:schemeClr val="dk2"/>
              </a:buClr>
              <a:buSzPts val="1000"/>
              <a:buFont typeface="Arial"/>
              <a:buChar char="•"/>
              <a:defRPr sz="10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25672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53"/>
                                        </p:tgtEl>
                                        <p:attrNameLst>
                                          <p:attrName>style.visibility</p:attrName>
                                        </p:attrNameLst>
                                      </p:cBhvr>
                                      <p:to>
                                        <p:strVal val="visible"/>
                                      </p:to>
                                    </p:set>
                                    <p:animEffect transition="in" filter="fade">
                                      <p:cBhvr>
                                        <p:cTn id="7" dur="750"/>
                                        <p:tgtEl>
                                          <p:spTgt spid="753"/>
                                        </p:tgtEl>
                                      </p:cBhvr>
                                    </p:animEffect>
                                  </p:childTnLst>
                                </p:cTn>
                              </p:par>
                              <p:par>
                                <p:cTn id="8" presetID="10" presetClass="entr" presetSubtype="0" fill="hold" nodeType="withEffect">
                                  <p:stCondLst>
                                    <p:cond delay="300"/>
                                  </p:stCondLst>
                                  <p:childTnLst>
                                    <p:set>
                                      <p:cBhvr>
                                        <p:cTn id="9" dur="1" fill="hold">
                                          <p:stCondLst>
                                            <p:cond delay="0"/>
                                          </p:stCondLst>
                                        </p:cTn>
                                        <p:tgtEl>
                                          <p:spTgt spid="754"/>
                                        </p:tgtEl>
                                        <p:attrNameLst>
                                          <p:attrName>style.visibility</p:attrName>
                                        </p:attrNameLst>
                                      </p:cBhvr>
                                      <p:to>
                                        <p:strVal val="visible"/>
                                      </p:to>
                                    </p:set>
                                    <p:animEffect transition="in" filter="fade">
                                      <p:cBhvr>
                                        <p:cTn id="10" dur="500"/>
                                        <p:tgtEl>
                                          <p:spTgt spid="754"/>
                                        </p:tgtEl>
                                      </p:cBhvr>
                                    </p:animEffect>
                                  </p:childTnLst>
                                </p:cTn>
                              </p:par>
                              <p:par>
                                <p:cTn id="11" presetID="10" presetClass="entr" presetSubtype="0" fill="hold" nodeType="withEffect">
                                  <p:stCondLst>
                                    <p:cond delay="200"/>
                                  </p:stCondLst>
                                  <p:childTnLst>
                                    <p:set>
                                      <p:cBhvr>
                                        <p:cTn id="12" dur="1" fill="hold">
                                          <p:stCondLst>
                                            <p:cond delay="0"/>
                                          </p:stCondLst>
                                        </p:cTn>
                                        <p:tgtEl>
                                          <p:spTgt spid="752"/>
                                        </p:tgtEl>
                                        <p:attrNameLst>
                                          <p:attrName>style.visibility</p:attrName>
                                        </p:attrNameLst>
                                      </p:cBhvr>
                                      <p:to>
                                        <p:strVal val="visible"/>
                                      </p:to>
                                    </p:set>
                                    <p:animEffect transition="in" filter="fade">
                                      <p:cBhvr>
                                        <p:cTn id="13" dur="1000"/>
                                        <p:tgtEl>
                                          <p:spTgt spid="752"/>
                                        </p:tgtEl>
                                      </p:cBhvr>
                                    </p:animEffect>
                                  </p:childTnLst>
                                </p:cTn>
                              </p:par>
                              <p:par>
                                <p:cTn id="14" presetID="10" presetClass="entr" presetSubtype="0" fill="hold" nodeType="withEffect">
                                  <p:stCondLst>
                                    <p:cond delay="500"/>
                                  </p:stCondLst>
                                  <p:childTnLst>
                                    <p:set>
                                      <p:cBhvr>
                                        <p:cTn id="15" dur="1" fill="hold">
                                          <p:stCondLst>
                                            <p:cond delay="0"/>
                                          </p:stCondLst>
                                        </p:cTn>
                                        <p:tgtEl>
                                          <p:spTgt spid="756"/>
                                        </p:tgtEl>
                                        <p:attrNameLst>
                                          <p:attrName>style.visibility</p:attrName>
                                        </p:attrNameLst>
                                      </p:cBhvr>
                                      <p:to>
                                        <p:strVal val="visible"/>
                                      </p:to>
                                    </p:set>
                                    <p:animEffect transition="in" filter="fade">
                                      <p:cBhvr>
                                        <p:cTn id="16" dur="1000"/>
                                        <p:tgtEl>
                                          <p:spTgt spid="756"/>
                                        </p:tgtEl>
                                      </p:cBhvr>
                                    </p:animEffect>
                                  </p:childTnLst>
                                </p:cTn>
                              </p:par>
                              <p:par>
                                <p:cTn id="17" presetID="10" presetClass="entr" presetSubtype="0" fill="hold" nodeType="withEffect">
                                  <p:stCondLst>
                                    <p:cond delay="900"/>
                                  </p:stCondLst>
                                  <p:childTnLst>
                                    <p:set>
                                      <p:cBhvr>
                                        <p:cTn id="18" dur="1" fill="hold">
                                          <p:stCondLst>
                                            <p:cond delay="0"/>
                                          </p:stCondLst>
                                        </p:cTn>
                                        <p:tgtEl>
                                          <p:spTgt spid="757"/>
                                        </p:tgtEl>
                                        <p:attrNameLst>
                                          <p:attrName>style.visibility</p:attrName>
                                        </p:attrNameLst>
                                      </p:cBhvr>
                                      <p:to>
                                        <p:strVal val="visible"/>
                                      </p:to>
                                    </p:set>
                                    <p:animEffect transition="in" filter="fade">
                                      <p:cBhvr>
                                        <p:cTn id="19" dur="1000"/>
                                        <p:tgtEl>
                                          <p:spTgt spid="757"/>
                                        </p:tgtEl>
                                      </p:cBhvr>
                                    </p:animEffect>
                                  </p:childTnLst>
                                </p:cTn>
                              </p:par>
                              <p:par>
                                <p:cTn id="20" presetID="10" presetClass="entr" presetSubtype="0" fill="hold" nodeType="withEffect">
                                  <p:stCondLst>
                                    <p:cond delay="1200"/>
                                  </p:stCondLst>
                                  <p:childTnLst>
                                    <p:set>
                                      <p:cBhvr>
                                        <p:cTn id="21" dur="1" fill="hold">
                                          <p:stCondLst>
                                            <p:cond delay="0"/>
                                          </p:stCondLst>
                                        </p:cTn>
                                        <p:tgtEl>
                                          <p:spTgt spid="758"/>
                                        </p:tgtEl>
                                        <p:attrNameLst>
                                          <p:attrName>style.visibility</p:attrName>
                                        </p:attrNameLst>
                                      </p:cBhvr>
                                      <p:to>
                                        <p:strVal val="visible"/>
                                      </p:to>
                                    </p:set>
                                    <p:animEffect transition="in" filter="fade">
                                      <p:cBhvr>
                                        <p:cTn id="22" dur="1000"/>
                                        <p:tgtEl>
                                          <p:spTgt spid="758"/>
                                        </p:tgtEl>
                                      </p:cBhvr>
                                    </p:animEffect>
                                  </p:childTnLst>
                                </p:cTn>
                              </p:par>
                              <p:par>
                                <p:cTn id="23" presetID="10" presetClass="entr" presetSubtype="0" fill="hold" nodeType="withEffect">
                                  <p:stCondLst>
                                    <p:cond delay="1500"/>
                                  </p:stCondLst>
                                  <p:childTnLst>
                                    <p:set>
                                      <p:cBhvr>
                                        <p:cTn id="24" dur="1" fill="hold">
                                          <p:stCondLst>
                                            <p:cond delay="0"/>
                                          </p:stCondLst>
                                        </p:cTn>
                                        <p:tgtEl>
                                          <p:spTgt spid="759"/>
                                        </p:tgtEl>
                                        <p:attrNameLst>
                                          <p:attrName>style.visibility</p:attrName>
                                        </p:attrNameLst>
                                      </p:cBhvr>
                                      <p:to>
                                        <p:strVal val="visible"/>
                                      </p:to>
                                    </p:set>
                                    <p:animEffect transition="in" filter="fade">
                                      <p:cBhvr>
                                        <p:cTn id="25" dur="1000"/>
                                        <p:tgtEl>
                                          <p:spTgt spid="759"/>
                                        </p:tgtEl>
                                      </p:cBhvr>
                                    </p:animEffect>
                                  </p:childTnLst>
                                </p:cTn>
                              </p:par>
                              <p:par>
                                <p:cTn id="26" presetID="10" presetClass="entr" presetSubtype="0" fill="hold" nodeType="withEffect">
                                  <p:stCondLst>
                                    <p:cond delay="1900"/>
                                  </p:stCondLst>
                                  <p:childTnLst>
                                    <p:set>
                                      <p:cBhvr>
                                        <p:cTn id="27" dur="1" fill="hold">
                                          <p:stCondLst>
                                            <p:cond delay="0"/>
                                          </p:stCondLst>
                                        </p:cTn>
                                        <p:tgtEl>
                                          <p:spTgt spid="760"/>
                                        </p:tgtEl>
                                        <p:attrNameLst>
                                          <p:attrName>style.visibility</p:attrName>
                                        </p:attrNameLst>
                                      </p:cBhvr>
                                      <p:to>
                                        <p:strVal val="visible"/>
                                      </p:to>
                                    </p:set>
                                    <p:animEffect transition="in" filter="fade">
                                      <p:cBhvr>
                                        <p:cTn id="28" dur="1000"/>
                                        <p:tgtEl>
                                          <p:spTgt spid="7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30_Title Slide">
  <p:cSld name="30_Title Slide">
    <p:spTree>
      <p:nvGrpSpPr>
        <p:cNvPr id="1" name="Shape 761"/>
        <p:cNvGrpSpPr/>
        <p:nvPr/>
      </p:nvGrpSpPr>
      <p:grpSpPr>
        <a:xfrm>
          <a:off x="0" y="0"/>
          <a:ext cx="0" cy="0"/>
          <a:chOff x="0" y="0"/>
          <a:chExt cx="0" cy="0"/>
        </a:xfrm>
      </p:grpSpPr>
      <p:sp>
        <p:nvSpPr>
          <p:cNvPr id="762" name="Google Shape;762;p138"/>
          <p:cNvSpPr>
            <a:spLocks noGrp="1"/>
          </p:cNvSpPr>
          <p:nvPr>
            <p:ph type="pic" idx="2"/>
          </p:nvPr>
        </p:nvSpPr>
        <p:spPr>
          <a:xfrm>
            <a:off x="1600199" y="2646991"/>
            <a:ext cx="1842173" cy="1706214"/>
          </a:xfrm>
          <a:prstGeom prst="rect">
            <a:avLst/>
          </a:prstGeom>
          <a:gradFill>
            <a:gsLst>
              <a:gs pos="0">
                <a:srgbClr val="FF8A62">
                  <a:alpha val="40000"/>
                </a:srgbClr>
              </a:gs>
              <a:gs pos="100000">
                <a:srgbClr val="F7A588">
                  <a:alpha val="40000"/>
                </a:srgbClr>
              </a:gs>
            </a:gsLst>
            <a:lin ang="2700000" scaled="0"/>
          </a:gradFill>
          <a:ln>
            <a:noFill/>
          </a:ln>
        </p:spPr>
        <p:txBody>
          <a:bodyPr spcFirstLastPara="1" wrap="square" lIns="91425" tIns="45700" rIns="91425" bIns="45700" anchor="ctr" anchorCtr="1">
            <a:noAutofit/>
          </a:bodyPr>
          <a:lstStyle>
            <a:lvl1pPr marR="0" lvl="0" algn="ctr" rtl="0">
              <a:lnSpc>
                <a:spcPct val="100000"/>
              </a:lnSpc>
              <a:spcBef>
                <a:spcPts val="1000"/>
              </a:spcBef>
              <a:spcAft>
                <a:spcPts val="0"/>
              </a:spcAft>
              <a:buClr>
                <a:schemeClr val="dk2"/>
              </a:buClr>
              <a:buSzPts val="1000"/>
              <a:buFont typeface="Arial"/>
              <a:buChar char="•"/>
              <a:defRPr sz="10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763" name="Google Shape;763;p138"/>
          <p:cNvSpPr/>
          <p:nvPr/>
        </p:nvSpPr>
        <p:spPr>
          <a:xfrm>
            <a:off x="1600200" y="931069"/>
            <a:ext cx="909638" cy="242888"/>
          </a:xfrm>
          <a:prstGeom prst="roundRect">
            <a:avLst>
              <a:gd name="adj" fmla="val 10785"/>
            </a:avLst>
          </a:prstGeom>
          <a:solidFill>
            <a:schemeClr val="accent1"/>
          </a:solidFill>
          <a:ln>
            <a:noFill/>
          </a:ln>
          <a:effectLst>
            <a:outerShdw blurRad="190500" dist="88900" dir="5400000" algn="t" rotWithShape="0">
              <a:schemeClr val="accent1">
                <a:alpha val="29803"/>
              </a:schemeClr>
            </a:outerShdw>
          </a:effectLst>
        </p:spPr>
        <p:txBody>
          <a:bodyPr spcFirstLastPara="1" wrap="square" lIns="0" tIns="45700" rIns="0" bIns="45700" anchor="ctr" anchorCtr="0">
            <a:noAutofit/>
          </a:bodyPr>
          <a:lstStyle/>
          <a:p>
            <a:pPr marL="0" marR="0" lvl="0" indent="0" algn="ctr" rtl="0">
              <a:spcBef>
                <a:spcPts val="0"/>
              </a:spcBef>
              <a:spcAft>
                <a:spcPts val="0"/>
              </a:spcAft>
              <a:buNone/>
            </a:pPr>
            <a:r>
              <a:rPr lang="en-US" sz="800" b="1">
                <a:solidFill>
                  <a:schemeClr val="lt1"/>
                </a:solidFill>
                <a:latin typeface="Arial"/>
                <a:ea typeface="Arial"/>
                <a:cs typeface="Arial"/>
                <a:sym typeface="Arial"/>
              </a:rPr>
              <a:t>TEAM</a:t>
            </a:r>
            <a:endParaRPr/>
          </a:p>
        </p:txBody>
      </p:sp>
      <p:sp>
        <p:nvSpPr>
          <p:cNvPr id="764" name="Google Shape;764;p138"/>
          <p:cNvSpPr txBox="1">
            <a:spLocks noGrp="1"/>
          </p:cNvSpPr>
          <p:nvPr>
            <p:ph type="sldNum" idx="12"/>
          </p:nvPr>
        </p:nvSpPr>
        <p:spPr>
          <a:xfrm>
            <a:off x="146446" y="6339904"/>
            <a:ext cx="38100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sz="1400" b="1">
                <a:solidFill>
                  <a:srgbClr val="FFFFFF"/>
                </a:solidFill>
                <a:latin typeface="Arial"/>
                <a:ea typeface="Arial"/>
                <a:cs typeface="Arial"/>
                <a:sym typeface="Arial"/>
              </a:defRPr>
            </a:lvl1pPr>
            <a:lvl2pPr marL="0" lvl="1" indent="0" algn="ctr">
              <a:spcBef>
                <a:spcPts val="0"/>
              </a:spcBef>
              <a:buNone/>
              <a:defRPr sz="1400" b="1">
                <a:solidFill>
                  <a:srgbClr val="FFFFFF"/>
                </a:solidFill>
                <a:latin typeface="Arial"/>
                <a:ea typeface="Arial"/>
                <a:cs typeface="Arial"/>
                <a:sym typeface="Arial"/>
              </a:defRPr>
            </a:lvl2pPr>
            <a:lvl3pPr marL="0" lvl="2" indent="0" algn="ctr">
              <a:spcBef>
                <a:spcPts val="0"/>
              </a:spcBef>
              <a:buNone/>
              <a:defRPr sz="1400" b="1">
                <a:solidFill>
                  <a:srgbClr val="FFFFFF"/>
                </a:solidFill>
                <a:latin typeface="Arial"/>
                <a:ea typeface="Arial"/>
                <a:cs typeface="Arial"/>
                <a:sym typeface="Arial"/>
              </a:defRPr>
            </a:lvl3pPr>
            <a:lvl4pPr marL="0" lvl="3" indent="0" algn="ctr">
              <a:spcBef>
                <a:spcPts val="0"/>
              </a:spcBef>
              <a:buNone/>
              <a:defRPr sz="1400" b="1">
                <a:solidFill>
                  <a:srgbClr val="FFFFFF"/>
                </a:solidFill>
                <a:latin typeface="Arial"/>
                <a:ea typeface="Arial"/>
                <a:cs typeface="Arial"/>
                <a:sym typeface="Arial"/>
              </a:defRPr>
            </a:lvl4pPr>
            <a:lvl5pPr marL="0" lvl="4" indent="0" algn="ctr">
              <a:spcBef>
                <a:spcPts val="0"/>
              </a:spcBef>
              <a:buNone/>
              <a:defRPr sz="1400" b="1">
                <a:solidFill>
                  <a:srgbClr val="FFFFFF"/>
                </a:solidFill>
                <a:latin typeface="Arial"/>
                <a:ea typeface="Arial"/>
                <a:cs typeface="Arial"/>
                <a:sym typeface="Arial"/>
              </a:defRPr>
            </a:lvl5pPr>
            <a:lvl6pPr marL="0" lvl="5" indent="0" algn="ctr">
              <a:spcBef>
                <a:spcPts val="0"/>
              </a:spcBef>
              <a:buNone/>
              <a:defRPr sz="1400" b="1">
                <a:solidFill>
                  <a:srgbClr val="FFFFFF"/>
                </a:solidFill>
                <a:latin typeface="Arial"/>
                <a:ea typeface="Arial"/>
                <a:cs typeface="Arial"/>
                <a:sym typeface="Arial"/>
              </a:defRPr>
            </a:lvl6pPr>
            <a:lvl7pPr marL="0" lvl="6" indent="0" algn="ctr">
              <a:spcBef>
                <a:spcPts val="0"/>
              </a:spcBef>
              <a:buNone/>
              <a:defRPr sz="1400" b="1">
                <a:solidFill>
                  <a:srgbClr val="FFFFFF"/>
                </a:solidFill>
                <a:latin typeface="Arial"/>
                <a:ea typeface="Arial"/>
                <a:cs typeface="Arial"/>
                <a:sym typeface="Arial"/>
              </a:defRPr>
            </a:lvl7pPr>
            <a:lvl8pPr marL="0" lvl="7" indent="0" algn="ctr">
              <a:spcBef>
                <a:spcPts val="0"/>
              </a:spcBef>
              <a:buNone/>
              <a:defRPr sz="1400" b="1">
                <a:solidFill>
                  <a:srgbClr val="FFFFFF"/>
                </a:solidFill>
                <a:latin typeface="Arial"/>
                <a:ea typeface="Arial"/>
                <a:cs typeface="Arial"/>
                <a:sym typeface="Arial"/>
              </a:defRPr>
            </a:lvl8pPr>
            <a:lvl9pPr marL="0" lvl="8" indent="0" algn="ctr">
              <a:spcBef>
                <a:spcPts val="0"/>
              </a:spcBef>
              <a:buNone/>
              <a:defRPr sz="1400" b="1">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765" name="Google Shape;765;p138"/>
          <p:cNvSpPr txBox="1">
            <a:spLocks noGrp="1"/>
          </p:cNvSpPr>
          <p:nvPr>
            <p:ph type="ctrTitle"/>
          </p:nvPr>
        </p:nvSpPr>
        <p:spPr>
          <a:xfrm>
            <a:off x="1600200" y="1600200"/>
            <a:ext cx="9582150" cy="600076"/>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Arial"/>
              <a:buNone/>
              <a:defRPr sz="3200"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6" name="Google Shape;766;p138"/>
          <p:cNvSpPr>
            <a:spLocks noGrp="1"/>
          </p:cNvSpPr>
          <p:nvPr>
            <p:ph type="pic" idx="3"/>
          </p:nvPr>
        </p:nvSpPr>
        <p:spPr>
          <a:xfrm>
            <a:off x="3442372" y="4352525"/>
            <a:ext cx="1842173" cy="1706214"/>
          </a:xfrm>
          <a:prstGeom prst="rect">
            <a:avLst/>
          </a:prstGeom>
          <a:gradFill>
            <a:gsLst>
              <a:gs pos="0">
                <a:srgbClr val="FF8A62">
                  <a:alpha val="40000"/>
                </a:srgbClr>
              </a:gs>
              <a:gs pos="100000">
                <a:srgbClr val="F7A588">
                  <a:alpha val="40000"/>
                </a:srgbClr>
              </a:gs>
            </a:gsLst>
            <a:lin ang="2700000" scaled="0"/>
          </a:gradFill>
          <a:ln>
            <a:noFill/>
          </a:ln>
        </p:spPr>
        <p:txBody>
          <a:bodyPr spcFirstLastPara="1" wrap="square" lIns="91425" tIns="45700" rIns="91425" bIns="45700" anchor="ctr" anchorCtr="1">
            <a:noAutofit/>
          </a:bodyPr>
          <a:lstStyle>
            <a:lvl1pPr marR="0" lvl="0" algn="ctr" rtl="0">
              <a:lnSpc>
                <a:spcPct val="100000"/>
              </a:lnSpc>
              <a:spcBef>
                <a:spcPts val="1000"/>
              </a:spcBef>
              <a:spcAft>
                <a:spcPts val="0"/>
              </a:spcAft>
              <a:buClr>
                <a:schemeClr val="dk2"/>
              </a:buClr>
              <a:buSzPts val="1000"/>
              <a:buFont typeface="Arial"/>
              <a:buChar char="•"/>
              <a:defRPr sz="10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767" name="Google Shape;767;p138"/>
          <p:cNvSpPr>
            <a:spLocks noGrp="1"/>
          </p:cNvSpPr>
          <p:nvPr>
            <p:ph type="pic" idx="4"/>
          </p:nvPr>
        </p:nvSpPr>
        <p:spPr>
          <a:xfrm>
            <a:off x="5284545" y="2646991"/>
            <a:ext cx="1842173" cy="1706214"/>
          </a:xfrm>
          <a:prstGeom prst="rect">
            <a:avLst/>
          </a:prstGeom>
          <a:gradFill>
            <a:gsLst>
              <a:gs pos="0">
                <a:srgbClr val="FF8A62">
                  <a:alpha val="40000"/>
                </a:srgbClr>
              </a:gs>
              <a:gs pos="100000">
                <a:srgbClr val="F7A588">
                  <a:alpha val="40000"/>
                </a:srgbClr>
              </a:gs>
            </a:gsLst>
            <a:lin ang="2700000" scaled="0"/>
          </a:gradFill>
          <a:ln>
            <a:noFill/>
          </a:ln>
        </p:spPr>
        <p:txBody>
          <a:bodyPr spcFirstLastPara="1" wrap="square" lIns="91425" tIns="45700" rIns="91425" bIns="45700" anchor="ctr" anchorCtr="1">
            <a:noAutofit/>
          </a:bodyPr>
          <a:lstStyle>
            <a:lvl1pPr marR="0" lvl="0" algn="ctr" rtl="0">
              <a:lnSpc>
                <a:spcPct val="100000"/>
              </a:lnSpc>
              <a:spcBef>
                <a:spcPts val="1000"/>
              </a:spcBef>
              <a:spcAft>
                <a:spcPts val="0"/>
              </a:spcAft>
              <a:buClr>
                <a:schemeClr val="dk2"/>
              </a:buClr>
              <a:buSzPts val="1000"/>
              <a:buFont typeface="Arial"/>
              <a:buChar char="•"/>
              <a:defRPr sz="10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768" name="Google Shape;768;p138"/>
          <p:cNvSpPr>
            <a:spLocks noGrp="1"/>
          </p:cNvSpPr>
          <p:nvPr>
            <p:ph type="pic" idx="5"/>
          </p:nvPr>
        </p:nvSpPr>
        <p:spPr>
          <a:xfrm>
            <a:off x="7126718" y="4352525"/>
            <a:ext cx="1842173" cy="1706214"/>
          </a:xfrm>
          <a:prstGeom prst="rect">
            <a:avLst/>
          </a:prstGeom>
          <a:gradFill>
            <a:gsLst>
              <a:gs pos="0">
                <a:srgbClr val="FF8A62">
                  <a:alpha val="40000"/>
                </a:srgbClr>
              </a:gs>
              <a:gs pos="100000">
                <a:srgbClr val="F7A588">
                  <a:alpha val="40000"/>
                </a:srgbClr>
              </a:gs>
            </a:gsLst>
            <a:lin ang="2700000" scaled="0"/>
          </a:gradFill>
          <a:ln>
            <a:noFill/>
          </a:ln>
        </p:spPr>
        <p:txBody>
          <a:bodyPr spcFirstLastPara="1" wrap="square" lIns="91425" tIns="45700" rIns="91425" bIns="45700" anchor="ctr" anchorCtr="1">
            <a:noAutofit/>
          </a:bodyPr>
          <a:lstStyle>
            <a:lvl1pPr marR="0" lvl="0" algn="ctr" rtl="0">
              <a:lnSpc>
                <a:spcPct val="100000"/>
              </a:lnSpc>
              <a:spcBef>
                <a:spcPts val="1000"/>
              </a:spcBef>
              <a:spcAft>
                <a:spcPts val="0"/>
              </a:spcAft>
              <a:buClr>
                <a:schemeClr val="dk2"/>
              </a:buClr>
              <a:buSzPts val="1000"/>
              <a:buFont typeface="Arial"/>
              <a:buChar char="•"/>
              <a:defRPr sz="10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769" name="Google Shape;769;p138"/>
          <p:cNvSpPr>
            <a:spLocks noGrp="1"/>
          </p:cNvSpPr>
          <p:nvPr>
            <p:ph type="pic" idx="6"/>
          </p:nvPr>
        </p:nvSpPr>
        <p:spPr>
          <a:xfrm>
            <a:off x="8968891" y="2646991"/>
            <a:ext cx="1842173" cy="1706214"/>
          </a:xfrm>
          <a:prstGeom prst="rect">
            <a:avLst/>
          </a:prstGeom>
          <a:gradFill>
            <a:gsLst>
              <a:gs pos="0">
                <a:srgbClr val="FF8A62">
                  <a:alpha val="40000"/>
                </a:srgbClr>
              </a:gs>
              <a:gs pos="100000">
                <a:srgbClr val="F7A588">
                  <a:alpha val="40000"/>
                </a:srgbClr>
              </a:gs>
            </a:gsLst>
            <a:lin ang="2700000" scaled="0"/>
          </a:gradFill>
          <a:ln>
            <a:noFill/>
          </a:ln>
        </p:spPr>
        <p:txBody>
          <a:bodyPr spcFirstLastPara="1" wrap="square" lIns="91425" tIns="45700" rIns="91425" bIns="45700" anchor="ctr" anchorCtr="1">
            <a:noAutofit/>
          </a:bodyPr>
          <a:lstStyle>
            <a:lvl1pPr marR="0" lvl="0" algn="ctr" rtl="0">
              <a:lnSpc>
                <a:spcPct val="100000"/>
              </a:lnSpc>
              <a:spcBef>
                <a:spcPts val="1000"/>
              </a:spcBef>
              <a:spcAft>
                <a:spcPts val="0"/>
              </a:spcAft>
              <a:buClr>
                <a:schemeClr val="dk2"/>
              </a:buClr>
              <a:buSzPts val="1000"/>
              <a:buFont typeface="Arial"/>
              <a:buChar char="•"/>
              <a:defRPr sz="10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1053311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63"/>
                                        </p:tgtEl>
                                        <p:attrNameLst>
                                          <p:attrName>style.visibility</p:attrName>
                                        </p:attrNameLst>
                                      </p:cBhvr>
                                      <p:to>
                                        <p:strVal val="visible"/>
                                      </p:to>
                                    </p:set>
                                    <p:animEffect transition="in" filter="fade">
                                      <p:cBhvr>
                                        <p:cTn id="7" dur="750"/>
                                        <p:tgtEl>
                                          <p:spTgt spid="763"/>
                                        </p:tgtEl>
                                      </p:cBhvr>
                                    </p:animEffect>
                                  </p:childTnLst>
                                </p:cTn>
                              </p:par>
                              <p:par>
                                <p:cTn id="8" presetID="10" presetClass="entr" presetSubtype="0" fill="hold" nodeType="withEffect">
                                  <p:stCondLst>
                                    <p:cond delay="900"/>
                                  </p:stCondLst>
                                  <p:childTnLst>
                                    <p:set>
                                      <p:cBhvr>
                                        <p:cTn id="9" dur="1" fill="hold">
                                          <p:stCondLst>
                                            <p:cond delay="0"/>
                                          </p:stCondLst>
                                        </p:cTn>
                                        <p:tgtEl>
                                          <p:spTgt spid="765"/>
                                        </p:tgtEl>
                                        <p:attrNameLst>
                                          <p:attrName>style.visibility</p:attrName>
                                        </p:attrNameLst>
                                      </p:cBhvr>
                                      <p:to>
                                        <p:strVal val="visible"/>
                                      </p:to>
                                    </p:set>
                                    <p:animEffect transition="in" filter="fade">
                                      <p:cBhvr>
                                        <p:cTn id="10" dur="500"/>
                                        <p:tgtEl>
                                          <p:spTgt spid="765"/>
                                        </p:tgtEl>
                                      </p:cBhvr>
                                    </p:animEffect>
                                  </p:childTnLst>
                                </p:cTn>
                              </p:par>
                              <p:par>
                                <p:cTn id="11" presetID="10" presetClass="entr" presetSubtype="0" fill="hold" nodeType="withEffect">
                                  <p:stCondLst>
                                    <p:cond delay="600"/>
                                  </p:stCondLst>
                                  <p:childTnLst>
                                    <p:set>
                                      <p:cBhvr>
                                        <p:cTn id="12" dur="1" fill="hold">
                                          <p:stCondLst>
                                            <p:cond delay="0"/>
                                          </p:stCondLst>
                                        </p:cTn>
                                        <p:tgtEl>
                                          <p:spTgt spid="762"/>
                                        </p:tgtEl>
                                        <p:attrNameLst>
                                          <p:attrName>style.visibility</p:attrName>
                                        </p:attrNameLst>
                                      </p:cBhvr>
                                      <p:to>
                                        <p:strVal val="visible"/>
                                      </p:to>
                                    </p:set>
                                    <p:animEffect transition="in" filter="fade">
                                      <p:cBhvr>
                                        <p:cTn id="13" dur="1000"/>
                                        <p:tgtEl>
                                          <p:spTgt spid="762"/>
                                        </p:tgtEl>
                                      </p:cBhvr>
                                    </p:animEffect>
                                  </p:childTnLst>
                                </p:cTn>
                              </p:par>
                              <p:par>
                                <p:cTn id="14" presetID="10" presetClass="entr" presetSubtype="0" fill="hold" nodeType="withEffect">
                                  <p:stCondLst>
                                    <p:cond delay="900"/>
                                  </p:stCondLst>
                                  <p:childTnLst>
                                    <p:set>
                                      <p:cBhvr>
                                        <p:cTn id="15" dur="1" fill="hold">
                                          <p:stCondLst>
                                            <p:cond delay="0"/>
                                          </p:stCondLst>
                                        </p:cTn>
                                        <p:tgtEl>
                                          <p:spTgt spid="766"/>
                                        </p:tgtEl>
                                        <p:attrNameLst>
                                          <p:attrName>style.visibility</p:attrName>
                                        </p:attrNameLst>
                                      </p:cBhvr>
                                      <p:to>
                                        <p:strVal val="visible"/>
                                      </p:to>
                                    </p:set>
                                    <p:animEffect transition="in" filter="fade">
                                      <p:cBhvr>
                                        <p:cTn id="16" dur="1000"/>
                                        <p:tgtEl>
                                          <p:spTgt spid="766"/>
                                        </p:tgtEl>
                                      </p:cBhvr>
                                    </p:animEffect>
                                  </p:childTnLst>
                                </p:cTn>
                              </p:par>
                              <p:par>
                                <p:cTn id="17" presetID="10" presetClass="entr" presetSubtype="0" fill="hold" nodeType="withEffect">
                                  <p:stCondLst>
                                    <p:cond delay="1300"/>
                                  </p:stCondLst>
                                  <p:childTnLst>
                                    <p:set>
                                      <p:cBhvr>
                                        <p:cTn id="18" dur="1" fill="hold">
                                          <p:stCondLst>
                                            <p:cond delay="0"/>
                                          </p:stCondLst>
                                        </p:cTn>
                                        <p:tgtEl>
                                          <p:spTgt spid="767"/>
                                        </p:tgtEl>
                                        <p:attrNameLst>
                                          <p:attrName>style.visibility</p:attrName>
                                        </p:attrNameLst>
                                      </p:cBhvr>
                                      <p:to>
                                        <p:strVal val="visible"/>
                                      </p:to>
                                    </p:set>
                                    <p:animEffect transition="in" filter="fade">
                                      <p:cBhvr>
                                        <p:cTn id="19" dur="1000"/>
                                        <p:tgtEl>
                                          <p:spTgt spid="767"/>
                                        </p:tgtEl>
                                      </p:cBhvr>
                                    </p:animEffect>
                                  </p:childTnLst>
                                </p:cTn>
                              </p:par>
                              <p:par>
                                <p:cTn id="20" presetID="10" presetClass="entr" presetSubtype="0" fill="hold" nodeType="withEffect">
                                  <p:stCondLst>
                                    <p:cond delay="1700"/>
                                  </p:stCondLst>
                                  <p:childTnLst>
                                    <p:set>
                                      <p:cBhvr>
                                        <p:cTn id="21" dur="1" fill="hold">
                                          <p:stCondLst>
                                            <p:cond delay="0"/>
                                          </p:stCondLst>
                                        </p:cTn>
                                        <p:tgtEl>
                                          <p:spTgt spid="768"/>
                                        </p:tgtEl>
                                        <p:attrNameLst>
                                          <p:attrName>style.visibility</p:attrName>
                                        </p:attrNameLst>
                                      </p:cBhvr>
                                      <p:to>
                                        <p:strVal val="visible"/>
                                      </p:to>
                                    </p:set>
                                    <p:animEffect transition="in" filter="fade">
                                      <p:cBhvr>
                                        <p:cTn id="22" dur="1000"/>
                                        <p:tgtEl>
                                          <p:spTgt spid="768"/>
                                        </p:tgtEl>
                                      </p:cBhvr>
                                    </p:animEffect>
                                  </p:childTnLst>
                                </p:cTn>
                              </p:par>
                              <p:par>
                                <p:cTn id="23" presetID="10" presetClass="entr" presetSubtype="0" fill="hold" nodeType="withEffect">
                                  <p:stCondLst>
                                    <p:cond delay="2000"/>
                                  </p:stCondLst>
                                  <p:childTnLst>
                                    <p:set>
                                      <p:cBhvr>
                                        <p:cTn id="24" dur="1" fill="hold">
                                          <p:stCondLst>
                                            <p:cond delay="0"/>
                                          </p:stCondLst>
                                        </p:cTn>
                                        <p:tgtEl>
                                          <p:spTgt spid="769"/>
                                        </p:tgtEl>
                                        <p:attrNameLst>
                                          <p:attrName>style.visibility</p:attrName>
                                        </p:attrNameLst>
                                      </p:cBhvr>
                                      <p:to>
                                        <p:strVal val="visible"/>
                                      </p:to>
                                    </p:set>
                                    <p:animEffect transition="in" filter="fade">
                                      <p:cBhvr>
                                        <p:cTn id="25" dur="1000"/>
                                        <p:tgtEl>
                                          <p:spTgt spid="7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34_Title Slide">
  <p:cSld name="34_Title Slide">
    <p:spTree>
      <p:nvGrpSpPr>
        <p:cNvPr id="1" name="Shape 770"/>
        <p:cNvGrpSpPr/>
        <p:nvPr/>
      </p:nvGrpSpPr>
      <p:grpSpPr>
        <a:xfrm>
          <a:off x="0" y="0"/>
          <a:ext cx="0" cy="0"/>
          <a:chOff x="0" y="0"/>
          <a:chExt cx="0" cy="0"/>
        </a:xfrm>
      </p:grpSpPr>
      <p:sp>
        <p:nvSpPr>
          <p:cNvPr id="771" name="Google Shape;771;p139"/>
          <p:cNvSpPr/>
          <p:nvPr/>
        </p:nvSpPr>
        <p:spPr>
          <a:xfrm>
            <a:off x="1600200" y="931069"/>
            <a:ext cx="909638" cy="242888"/>
          </a:xfrm>
          <a:prstGeom prst="roundRect">
            <a:avLst>
              <a:gd name="adj" fmla="val 10785"/>
            </a:avLst>
          </a:prstGeom>
          <a:solidFill>
            <a:schemeClr val="accent1"/>
          </a:solidFill>
          <a:ln>
            <a:noFill/>
          </a:ln>
          <a:effectLst>
            <a:outerShdw blurRad="190500" dist="88900" dir="5400000" algn="t" rotWithShape="0">
              <a:schemeClr val="accent1">
                <a:alpha val="29803"/>
              </a:schemeClr>
            </a:outerShdw>
          </a:effectLst>
        </p:spPr>
        <p:txBody>
          <a:bodyPr spcFirstLastPara="1" wrap="square" lIns="0" tIns="45700" rIns="0" bIns="45700" anchor="ctr" anchorCtr="0">
            <a:noAutofit/>
          </a:bodyPr>
          <a:lstStyle/>
          <a:p>
            <a:pPr marL="0" marR="0" lvl="0" indent="0" algn="ctr" rtl="0">
              <a:spcBef>
                <a:spcPts val="0"/>
              </a:spcBef>
              <a:spcAft>
                <a:spcPts val="0"/>
              </a:spcAft>
              <a:buNone/>
            </a:pPr>
            <a:r>
              <a:rPr lang="en-US" sz="800" b="1">
                <a:solidFill>
                  <a:schemeClr val="lt1"/>
                </a:solidFill>
                <a:latin typeface="Arial"/>
                <a:ea typeface="Arial"/>
                <a:cs typeface="Arial"/>
                <a:sym typeface="Arial"/>
              </a:rPr>
              <a:t>TEAM</a:t>
            </a:r>
            <a:endParaRPr/>
          </a:p>
        </p:txBody>
      </p:sp>
      <p:sp>
        <p:nvSpPr>
          <p:cNvPr id="772" name="Google Shape;772;p139"/>
          <p:cNvSpPr txBox="1">
            <a:spLocks noGrp="1"/>
          </p:cNvSpPr>
          <p:nvPr>
            <p:ph type="sldNum" idx="12"/>
          </p:nvPr>
        </p:nvSpPr>
        <p:spPr>
          <a:xfrm>
            <a:off x="146446" y="6339904"/>
            <a:ext cx="38100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sz="1400" b="1">
                <a:solidFill>
                  <a:srgbClr val="FFFFFF"/>
                </a:solidFill>
                <a:latin typeface="Arial"/>
                <a:ea typeface="Arial"/>
                <a:cs typeface="Arial"/>
                <a:sym typeface="Arial"/>
              </a:defRPr>
            </a:lvl1pPr>
            <a:lvl2pPr marL="0" lvl="1" indent="0" algn="ctr">
              <a:spcBef>
                <a:spcPts val="0"/>
              </a:spcBef>
              <a:buNone/>
              <a:defRPr sz="1400" b="1">
                <a:solidFill>
                  <a:srgbClr val="FFFFFF"/>
                </a:solidFill>
                <a:latin typeface="Arial"/>
                <a:ea typeface="Arial"/>
                <a:cs typeface="Arial"/>
                <a:sym typeface="Arial"/>
              </a:defRPr>
            </a:lvl2pPr>
            <a:lvl3pPr marL="0" lvl="2" indent="0" algn="ctr">
              <a:spcBef>
                <a:spcPts val="0"/>
              </a:spcBef>
              <a:buNone/>
              <a:defRPr sz="1400" b="1">
                <a:solidFill>
                  <a:srgbClr val="FFFFFF"/>
                </a:solidFill>
                <a:latin typeface="Arial"/>
                <a:ea typeface="Arial"/>
                <a:cs typeface="Arial"/>
                <a:sym typeface="Arial"/>
              </a:defRPr>
            </a:lvl3pPr>
            <a:lvl4pPr marL="0" lvl="3" indent="0" algn="ctr">
              <a:spcBef>
                <a:spcPts val="0"/>
              </a:spcBef>
              <a:buNone/>
              <a:defRPr sz="1400" b="1">
                <a:solidFill>
                  <a:srgbClr val="FFFFFF"/>
                </a:solidFill>
                <a:latin typeface="Arial"/>
                <a:ea typeface="Arial"/>
                <a:cs typeface="Arial"/>
                <a:sym typeface="Arial"/>
              </a:defRPr>
            </a:lvl4pPr>
            <a:lvl5pPr marL="0" lvl="4" indent="0" algn="ctr">
              <a:spcBef>
                <a:spcPts val="0"/>
              </a:spcBef>
              <a:buNone/>
              <a:defRPr sz="1400" b="1">
                <a:solidFill>
                  <a:srgbClr val="FFFFFF"/>
                </a:solidFill>
                <a:latin typeface="Arial"/>
                <a:ea typeface="Arial"/>
                <a:cs typeface="Arial"/>
                <a:sym typeface="Arial"/>
              </a:defRPr>
            </a:lvl5pPr>
            <a:lvl6pPr marL="0" lvl="5" indent="0" algn="ctr">
              <a:spcBef>
                <a:spcPts val="0"/>
              </a:spcBef>
              <a:buNone/>
              <a:defRPr sz="1400" b="1">
                <a:solidFill>
                  <a:srgbClr val="FFFFFF"/>
                </a:solidFill>
                <a:latin typeface="Arial"/>
                <a:ea typeface="Arial"/>
                <a:cs typeface="Arial"/>
                <a:sym typeface="Arial"/>
              </a:defRPr>
            </a:lvl6pPr>
            <a:lvl7pPr marL="0" lvl="6" indent="0" algn="ctr">
              <a:spcBef>
                <a:spcPts val="0"/>
              </a:spcBef>
              <a:buNone/>
              <a:defRPr sz="1400" b="1">
                <a:solidFill>
                  <a:srgbClr val="FFFFFF"/>
                </a:solidFill>
                <a:latin typeface="Arial"/>
                <a:ea typeface="Arial"/>
                <a:cs typeface="Arial"/>
                <a:sym typeface="Arial"/>
              </a:defRPr>
            </a:lvl7pPr>
            <a:lvl8pPr marL="0" lvl="7" indent="0" algn="ctr">
              <a:spcBef>
                <a:spcPts val="0"/>
              </a:spcBef>
              <a:buNone/>
              <a:defRPr sz="1400" b="1">
                <a:solidFill>
                  <a:srgbClr val="FFFFFF"/>
                </a:solidFill>
                <a:latin typeface="Arial"/>
                <a:ea typeface="Arial"/>
                <a:cs typeface="Arial"/>
                <a:sym typeface="Arial"/>
              </a:defRPr>
            </a:lvl8pPr>
            <a:lvl9pPr marL="0" lvl="8" indent="0" algn="ctr">
              <a:spcBef>
                <a:spcPts val="0"/>
              </a:spcBef>
              <a:buNone/>
              <a:defRPr sz="1400" b="1">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773" name="Google Shape;773;p139"/>
          <p:cNvSpPr txBox="1">
            <a:spLocks noGrp="1"/>
          </p:cNvSpPr>
          <p:nvPr>
            <p:ph type="ctrTitle"/>
          </p:nvPr>
        </p:nvSpPr>
        <p:spPr>
          <a:xfrm>
            <a:off x="1600200" y="1600200"/>
            <a:ext cx="9582150" cy="600076"/>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Arial"/>
              <a:buNone/>
              <a:defRPr sz="3200"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4" name="Google Shape;774;p139"/>
          <p:cNvSpPr>
            <a:spLocks noGrp="1"/>
          </p:cNvSpPr>
          <p:nvPr>
            <p:ph type="pic" idx="2"/>
          </p:nvPr>
        </p:nvSpPr>
        <p:spPr>
          <a:xfrm>
            <a:off x="2259623" y="3147647"/>
            <a:ext cx="2022231" cy="2963006"/>
          </a:xfrm>
          <a:prstGeom prst="rect">
            <a:avLst/>
          </a:prstGeom>
          <a:noFill/>
          <a:ln>
            <a:noFill/>
          </a:ln>
        </p:spPr>
        <p:txBody>
          <a:bodyPr spcFirstLastPara="1" wrap="square" lIns="91425" tIns="45700" rIns="91425" bIns="45700" anchor="ctr" anchorCtr="1">
            <a:noAutofit/>
          </a:bodyPr>
          <a:lstStyle>
            <a:lvl1pPr marR="0" lvl="0" algn="ctr" rtl="0">
              <a:lnSpc>
                <a:spcPct val="100000"/>
              </a:lnSpc>
              <a:spcBef>
                <a:spcPts val="1000"/>
              </a:spcBef>
              <a:spcAft>
                <a:spcPts val="0"/>
              </a:spcAft>
              <a:buClr>
                <a:schemeClr val="dk2"/>
              </a:buClr>
              <a:buSzPts val="1000"/>
              <a:buFont typeface="Arial"/>
              <a:buChar char="•"/>
              <a:defRPr sz="10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775" name="Google Shape;775;p139"/>
          <p:cNvSpPr>
            <a:spLocks noGrp="1"/>
          </p:cNvSpPr>
          <p:nvPr>
            <p:ph type="pic" idx="3"/>
          </p:nvPr>
        </p:nvSpPr>
        <p:spPr>
          <a:xfrm>
            <a:off x="5414597" y="3147647"/>
            <a:ext cx="2022231" cy="2963006"/>
          </a:xfrm>
          <a:prstGeom prst="rect">
            <a:avLst/>
          </a:prstGeom>
          <a:noFill/>
          <a:ln>
            <a:noFill/>
          </a:ln>
        </p:spPr>
        <p:txBody>
          <a:bodyPr spcFirstLastPara="1" wrap="square" lIns="91425" tIns="45700" rIns="91425" bIns="45700" anchor="ctr" anchorCtr="1">
            <a:noAutofit/>
          </a:bodyPr>
          <a:lstStyle>
            <a:lvl1pPr marR="0" lvl="0" algn="ctr" rtl="0">
              <a:lnSpc>
                <a:spcPct val="100000"/>
              </a:lnSpc>
              <a:spcBef>
                <a:spcPts val="1000"/>
              </a:spcBef>
              <a:spcAft>
                <a:spcPts val="0"/>
              </a:spcAft>
              <a:buClr>
                <a:schemeClr val="dk2"/>
              </a:buClr>
              <a:buSzPts val="1000"/>
              <a:buFont typeface="Arial"/>
              <a:buChar char="•"/>
              <a:defRPr sz="10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776" name="Google Shape;776;p139"/>
          <p:cNvSpPr>
            <a:spLocks noGrp="1"/>
          </p:cNvSpPr>
          <p:nvPr>
            <p:ph type="pic" idx="4"/>
          </p:nvPr>
        </p:nvSpPr>
        <p:spPr>
          <a:xfrm>
            <a:off x="8569571" y="3147647"/>
            <a:ext cx="2022231" cy="2963006"/>
          </a:xfrm>
          <a:prstGeom prst="rect">
            <a:avLst/>
          </a:prstGeom>
          <a:noFill/>
          <a:ln>
            <a:noFill/>
          </a:ln>
        </p:spPr>
        <p:txBody>
          <a:bodyPr spcFirstLastPara="1" wrap="square" lIns="91425" tIns="45700" rIns="91425" bIns="45700" anchor="ctr" anchorCtr="1">
            <a:noAutofit/>
          </a:bodyPr>
          <a:lstStyle>
            <a:lvl1pPr marR="0" lvl="0" algn="ctr" rtl="0">
              <a:lnSpc>
                <a:spcPct val="100000"/>
              </a:lnSpc>
              <a:spcBef>
                <a:spcPts val="1000"/>
              </a:spcBef>
              <a:spcAft>
                <a:spcPts val="0"/>
              </a:spcAft>
              <a:buClr>
                <a:schemeClr val="dk2"/>
              </a:buClr>
              <a:buSzPts val="1000"/>
              <a:buFont typeface="Arial"/>
              <a:buChar char="•"/>
              <a:defRPr sz="10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380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71"/>
                                        </p:tgtEl>
                                        <p:attrNameLst>
                                          <p:attrName>style.visibility</p:attrName>
                                        </p:attrNameLst>
                                      </p:cBhvr>
                                      <p:to>
                                        <p:strVal val="visible"/>
                                      </p:to>
                                    </p:set>
                                    <p:animEffect transition="in" filter="fade">
                                      <p:cBhvr>
                                        <p:cTn id="7" dur="750"/>
                                        <p:tgtEl>
                                          <p:spTgt spid="771"/>
                                        </p:tgtEl>
                                      </p:cBhvr>
                                    </p:animEffect>
                                  </p:childTnLst>
                                </p:cTn>
                              </p:par>
                              <p:par>
                                <p:cTn id="8" presetID="10" presetClass="entr" presetSubtype="0" fill="hold" nodeType="withEffect">
                                  <p:stCondLst>
                                    <p:cond delay="700"/>
                                  </p:stCondLst>
                                  <p:childTnLst>
                                    <p:set>
                                      <p:cBhvr>
                                        <p:cTn id="9" dur="1" fill="hold">
                                          <p:stCondLst>
                                            <p:cond delay="0"/>
                                          </p:stCondLst>
                                        </p:cTn>
                                        <p:tgtEl>
                                          <p:spTgt spid="773"/>
                                        </p:tgtEl>
                                        <p:attrNameLst>
                                          <p:attrName>style.visibility</p:attrName>
                                        </p:attrNameLst>
                                      </p:cBhvr>
                                      <p:to>
                                        <p:strVal val="visible"/>
                                      </p:to>
                                    </p:set>
                                    <p:animEffect transition="in" filter="fade">
                                      <p:cBhvr>
                                        <p:cTn id="10" dur="500"/>
                                        <p:tgtEl>
                                          <p:spTgt spid="773"/>
                                        </p:tgtEl>
                                      </p:cBhvr>
                                    </p:animEffect>
                                  </p:childTnLst>
                                </p:cTn>
                              </p:par>
                              <p:par>
                                <p:cTn id="11" presetID="10" presetClass="entr" presetSubtype="0" fill="hold" nodeType="withEffect">
                                  <p:stCondLst>
                                    <p:cond delay="500"/>
                                  </p:stCondLst>
                                  <p:childTnLst>
                                    <p:set>
                                      <p:cBhvr>
                                        <p:cTn id="12" dur="1" fill="hold">
                                          <p:stCondLst>
                                            <p:cond delay="0"/>
                                          </p:stCondLst>
                                        </p:cTn>
                                        <p:tgtEl>
                                          <p:spTgt spid="774"/>
                                        </p:tgtEl>
                                        <p:attrNameLst>
                                          <p:attrName>style.visibility</p:attrName>
                                        </p:attrNameLst>
                                      </p:cBhvr>
                                      <p:to>
                                        <p:strVal val="visible"/>
                                      </p:to>
                                    </p:set>
                                    <p:animEffect transition="in" filter="fade">
                                      <p:cBhvr>
                                        <p:cTn id="13" dur="1000"/>
                                        <p:tgtEl>
                                          <p:spTgt spid="774"/>
                                        </p:tgtEl>
                                      </p:cBhvr>
                                    </p:animEffect>
                                  </p:childTnLst>
                                </p:cTn>
                              </p:par>
                              <p:par>
                                <p:cTn id="14" presetID="10" presetClass="entr" presetSubtype="0" fill="hold" nodeType="withEffect">
                                  <p:stCondLst>
                                    <p:cond delay="800"/>
                                  </p:stCondLst>
                                  <p:childTnLst>
                                    <p:set>
                                      <p:cBhvr>
                                        <p:cTn id="15" dur="1" fill="hold">
                                          <p:stCondLst>
                                            <p:cond delay="0"/>
                                          </p:stCondLst>
                                        </p:cTn>
                                        <p:tgtEl>
                                          <p:spTgt spid="775"/>
                                        </p:tgtEl>
                                        <p:attrNameLst>
                                          <p:attrName>style.visibility</p:attrName>
                                        </p:attrNameLst>
                                      </p:cBhvr>
                                      <p:to>
                                        <p:strVal val="visible"/>
                                      </p:to>
                                    </p:set>
                                    <p:animEffect transition="in" filter="fade">
                                      <p:cBhvr>
                                        <p:cTn id="16" dur="1000"/>
                                        <p:tgtEl>
                                          <p:spTgt spid="775"/>
                                        </p:tgtEl>
                                      </p:cBhvr>
                                    </p:animEffect>
                                  </p:childTnLst>
                                </p:cTn>
                              </p:par>
                              <p:par>
                                <p:cTn id="17" presetID="10" presetClass="entr" presetSubtype="0" fill="hold" nodeType="withEffect">
                                  <p:stCondLst>
                                    <p:cond delay="1100"/>
                                  </p:stCondLst>
                                  <p:childTnLst>
                                    <p:set>
                                      <p:cBhvr>
                                        <p:cTn id="18" dur="1" fill="hold">
                                          <p:stCondLst>
                                            <p:cond delay="0"/>
                                          </p:stCondLst>
                                        </p:cTn>
                                        <p:tgtEl>
                                          <p:spTgt spid="776"/>
                                        </p:tgtEl>
                                        <p:attrNameLst>
                                          <p:attrName>style.visibility</p:attrName>
                                        </p:attrNameLst>
                                      </p:cBhvr>
                                      <p:to>
                                        <p:strVal val="visible"/>
                                      </p:to>
                                    </p:set>
                                    <p:animEffect transition="in" filter="fade">
                                      <p:cBhvr>
                                        <p:cTn id="19" dur="1000"/>
                                        <p:tgtEl>
                                          <p:spTgt spid="7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67_Title Slide">
  <p:cSld name="67_Title Slide">
    <p:spTree>
      <p:nvGrpSpPr>
        <p:cNvPr id="1" name="Shape 29"/>
        <p:cNvGrpSpPr/>
        <p:nvPr/>
      </p:nvGrpSpPr>
      <p:grpSpPr>
        <a:xfrm>
          <a:off x="0" y="0"/>
          <a:ext cx="0" cy="0"/>
          <a:chOff x="0" y="0"/>
          <a:chExt cx="0" cy="0"/>
        </a:xfrm>
      </p:grpSpPr>
      <p:sp>
        <p:nvSpPr>
          <p:cNvPr id="30" name="Google Shape;30;p5"/>
          <p:cNvSpPr txBox="1">
            <a:spLocks noGrp="1"/>
          </p:cNvSpPr>
          <p:nvPr>
            <p:ph type="sldNum" idx="12"/>
          </p:nvPr>
        </p:nvSpPr>
        <p:spPr>
          <a:xfrm>
            <a:off x="146446" y="6339904"/>
            <a:ext cx="38100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sz="1400" b="1">
                <a:solidFill>
                  <a:srgbClr val="FFFFFF"/>
                </a:solidFill>
                <a:latin typeface="Arial"/>
                <a:ea typeface="Arial"/>
                <a:cs typeface="Arial"/>
                <a:sym typeface="Arial"/>
              </a:defRPr>
            </a:lvl1pPr>
            <a:lvl2pPr marL="0" lvl="1" indent="0" algn="ctr">
              <a:spcBef>
                <a:spcPts val="0"/>
              </a:spcBef>
              <a:buNone/>
              <a:defRPr sz="1400" b="1">
                <a:solidFill>
                  <a:srgbClr val="FFFFFF"/>
                </a:solidFill>
                <a:latin typeface="Arial"/>
                <a:ea typeface="Arial"/>
                <a:cs typeface="Arial"/>
                <a:sym typeface="Arial"/>
              </a:defRPr>
            </a:lvl2pPr>
            <a:lvl3pPr marL="0" lvl="2" indent="0" algn="ctr">
              <a:spcBef>
                <a:spcPts val="0"/>
              </a:spcBef>
              <a:buNone/>
              <a:defRPr sz="1400" b="1">
                <a:solidFill>
                  <a:srgbClr val="FFFFFF"/>
                </a:solidFill>
                <a:latin typeface="Arial"/>
                <a:ea typeface="Arial"/>
                <a:cs typeface="Arial"/>
                <a:sym typeface="Arial"/>
              </a:defRPr>
            </a:lvl3pPr>
            <a:lvl4pPr marL="0" lvl="3" indent="0" algn="ctr">
              <a:spcBef>
                <a:spcPts val="0"/>
              </a:spcBef>
              <a:buNone/>
              <a:defRPr sz="1400" b="1">
                <a:solidFill>
                  <a:srgbClr val="FFFFFF"/>
                </a:solidFill>
                <a:latin typeface="Arial"/>
                <a:ea typeface="Arial"/>
                <a:cs typeface="Arial"/>
                <a:sym typeface="Arial"/>
              </a:defRPr>
            </a:lvl4pPr>
            <a:lvl5pPr marL="0" lvl="4" indent="0" algn="ctr">
              <a:spcBef>
                <a:spcPts val="0"/>
              </a:spcBef>
              <a:buNone/>
              <a:defRPr sz="1400" b="1">
                <a:solidFill>
                  <a:srgbClr val="FFFFFF"/>
                </a:solidFill>
                <a:latin typeface="Arial"/>
                <a:ea typeface="Arial"/>
                <a:cs typeface="Arial"/>
                <a:sym typeface="Arial"/>
              </a:defRPr>
            </a:lvl5pPr>
            <a:lvl6pPr marL="0" lvl="5" indent="0" algn="ctr">
              <a:spcBef>
                <a:spcPts val="0"/>
              </a:spcBef>
              <a:buNone/>
              <a:defRPr sz="1400" b="1">
                <a:solidFill>
                  <a:srgbClr val="FFFFFF"/>
                </a:solidFill>
                <a:latin typeface="Arial"/>
                <a:ea typeface="Arial"/>
                <a:cs typeface="Arial"/>
                <a:sym typeface="Arial"/>
              </a:defRPr>
            </a:lvl6pPr>
            <a:lvl7pPr marL="0" lvl="6" indent="0" algn="ctr">
              <a:spcBef>
                <a:spcPts val="0"/>
              </a:spcBef>
              <a:buNone/>
              <a:defRPr sz="1400" b="1">
                <a:solidFill>
                  <a:srgbClr val="FFFFFF"/>
                </a:solidFill>
                <a:latin typeface="Arial"/>
                <a:ea typeface="Arial"/>
                <a:cs typeface="Arial"/>
                <a:sym typeface="Arial"/>
              </a:defRPr>
            </a:lvl7pPr>
            <a:lvl8pPr marL="0" lvl="7" indent="0" algn="ctr">
              <a:spcBef>
                <a:spcPts val="0"/>
              </a:spcBef>
              <a:buNone/>
              <a:defRPr sz="1400" b="1">
                <a:solidFill>
                  <a:srgbClr val="FFFFFF"/>
                </a:solidFill>
                <a:latin typeface="Arial"/>
                <a:ea typeface="Arial"/>
                <a:cs typeface="Arial"/>
                <a:sym typeface="Arial"/>
              </a:defRPr>
            </a:lvl8pPr>
            <a:lvl9pPr marL="0" lvl="8" indent="0" algn="ctr">
              <a:spcBef>
                <a:spcPts val="0"/>
              </a:spcBef>
              <a:buNone/>
              <a:defRPr sz="1400" b="1">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31" name="Google Shape;31;p5"/>
          <p:cNvSpPr txBox="1">
            <a:spLocks noGrp="1"/>
          </p:cNvSpPr>
          <p:nvPr>
            <p:ph type="ctrTitle"/>
          </p:nvPr>
        </p:nvSpPr>
        <p:spPr>
          <a:xfrm>
            <a:off x="1600200" y="1600199"/>
            <a:ext cx="4867275" cy="100965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Arial"/>
              <a:buNone/>
              <a:defRPr sz="3200"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5"/>
          <p:cNvSpPr/>
          <p:nvPr/>
        </p:nvSpPr>
        <p:spPr>
          <a:xfrm>
            <a:off x="1600200" y="931069"/>
            <a:ext cx="909638" cy="242888"/>
          </a:xfrm>
          <a:prstGeom prst="roundRect">
            <a:avLst>
              <a:gd name="adj" fmla="val 10785"/>
            </a:avLst>
          </a:prstGeom>
          <a:solidFill>
            <a:schemeClr val="accent1"/>
          </a:solidFill>
          <a:ln>
            <a:noFill/>
          </a:ln>
          <a:effectLst>
            <a:outerShdw blurRad="190500" dist="88900" dir="5400000" algn="t" rotWithShape="0">
              <a:schemeClr val="accent1">
                <a:alpha val="29803"/>
              </a:schemeClr>
            </a:outerShdw>
          </a:effectLst>
        </p:spPr>
        <p:txBody>
          <a:bodyPr spcFirstLastPara="1" wrap="square" lIns="0" tIns="45700" rIns="0" bIns="45700" anchor="ctr" anchorCtr="0">
            <a:noAutofit/>
          </a:bodyPr>
          <a:lstStyle/>
          <a:p>
            <a:pPr marL="0" marR="0" lvl="0" indent="0" algn="ctr" rtl="0">
              <a:spcBef>
                <a:spcPts val="0"/>
              </a:spcBef>
              <a:spcAft>
                <a:spcPts val="0"/>
              </a:spcAft>
              <a:buNone/>
            </a:pPr>
            <a:r>
              <a:rPr lang="en-US" sz="800" b="1">
                <a:solidFill>
                  <a:schemeClr val="lt1"/>
                </a:solidFill>
                <a:latin typeface="Arial"/>
                <a:ea typeface="Arial"/>
                <a:cs typeface="Arial"/>
                <a:sym typeface="Arial"/>
              </a:rPr>
              <a:t>PITCH DECK</a:t>
            </a:r>
            <a:endParaRPr/>
          </a:p>
        </p:txBody>
      </p:sp>
      <p:sp>
        <p:nvSpPr>
          <p:cNvPr id="33" name="Google Shape;33;p5"/>
          <p:cNvSpPr>
            <a:spLocks noGrp="1"/>
          </p:cNvSpPr>
          <p:nvPr>
            <p:ph type="pic" idx="2"/>
          </p:nvPr>
        </p:nvSpPr>
        <p:spPr>
          <a:xfrm>
            <a:off x="8486775" y="0"/>
            <a:ext cx="3705225" cy="6858000"/>
          </a:xfrm>
          <a:prstGeom prst="rect">
            <a:avLst/>
          </a:prstGeom>
          <a:solidFill>
            <a:srgbClr val="FFE6DF"/>
          </a:solidFill>
          <a:ln>
            <a:noFill/>
          </a:ln>
        </p:spPr>
        <p:txBody>
          <a:bodyPr spcFirstLastPara="1" wrap="square" lIns="0" tIns="0" rIns="0" bIns="0" anchor="ctr" anchorCtr="0">
            <a:noAutofit/>
          </a:bodyPr>
          <a:lstStyle>
            <a:lvl1pPr marR="0" lvl="0" algn="ctr" rtl="0">
              <a:lnSpc>
                <a:spcPct val="90000"/>
              </a:lnSpc>
              <a:spcBef>
                <a:spcPts val="100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4159122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750"/>
                                        <p:tgtEl>
                                          <p:spTgt spid="32"/>
                                        </p:tgtEl>
                                      </p:cBhvr>
                                    </p:animEffect>
                                  </p:childTnLst>
                                </p:cTn>
                              </p:par>
                              <p:par>
                                <p:cTn id="8" presetID="10" presetClass="entr" presetSubtype="0" fill="hold" nodeType="withEffect">
                                  <p:stCondLst>
                                    <p:cond delay="30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750"/>
                                        <p:tgtEl>
                                          <p:spTgt spid="31"/>
                                        </p:tgtEl>
                                      </p:cBhvr>
                                    </p:animEffect>
                                  </p:childTnLst>
                                </p:cTn>
                              </p:par>
                              <p:par>
                                <p:cTn id="11" presetID="10" presetClass="entr" presetSubtype="0" fill="hold" nodeType="withEffect">
                                  <p:stCondLst>
                                    <p:cond delay="60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75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35_Title Slide">
  <p:cSld name="35_Title Slide">
    <p:spTree>
      <p:nvGrpSpPr>
        <p:cNvPr id="1" name="Shape 777"/>
        <p:cNvGrpSpPr/>
        <p:nvPr/>
      </p:nvGrpSpPr>
      <p:grpSpPr>
        <a:xfrm>
          <a:off x="0" y="0"/>
          <a:ext cx="0" cy="0"/>
          <a:chOff x="0" y="0"/>
          <a:chExt cx="0" cy="0"/>
        </a:xfrm>
      </p:grpSpPr>
      <p:sp>
        <p:nvSpPr>
          <p:cNvPr id="778" name="Google Shape;778;p140"/>
          <p:cNvSpPr/>
          <p:nvPr/>
        </p:nvSpPr>
        <p:spPr>
          <a:xfrm>
            <a:off x="6485138" y="0"/>
            <a:ext cx="3801862" cy="6858000"/>
          </a:xfrm>
          <a:prstGeom prst="roundRect">
            <a:avLst>
              <a:gd name="adj" fmla="val 3022"/>
            </a:avLst>
          </a:prstGeom>
          <a:solidFill>
            <a:schemeClr val="accent1"/>
          </a:solidFill>
          <a:ln>
            <a:noFill/>
          </a:ln>
        </p:spPr>
        <p:txBody>
          <a:bodyPr spcFirstLastPara="1" wrap="square" lIns="365750" tIns="3383275" rIns="274300" bIns="0" anchor="t" anchorCtr="0">
            <a:noAutofit/>
          </a:bodyPr>
          <a:lstStyle/>
          <a:p>
            <a:pPr marL="0" marR="0" lvl="0" indent="0" algn="l" rtl="0">
              <a:spcBef>
                <a:spcPts val="0"/>
              </a:spcBef>
              <a:spcAft>
                <a:spcPts val="0"/>
              </a:spcAft>
              <a:buNone/>
            </a:pPr>
            <a:endParaRPr sz="1200" b="1">
              <a:solidFill>
                <a:srgbClr val="4640E1"/>
              </a:solidFill>
              <a:latin typeface="Arial"/>
              <a:ea typeface="Arial"/>
              <a:cs typeface="Arial"/>
              <a:sym typeface="Arial"/>
            </a:endParaRPr>
          </a:p>
        </p:txBody>
      </p:sp>
      <p:sp>
        <p:nvSpPr>
          <p:cNvPr id="779" name="Google Shape;779;p140"/>
          <p:cNvSpPr>
            <a:spLocks noGrp="1"/>
          </p:cNvSpPr>
          <p:nvPr>
            <p:ph type="pic" idx="2"/>
          </p:nvPr>
        </p:nvSpPr>
        <p:spPr>
          <a:xfrm>
            <a:off x="7200900" y="952500"/>
            <a:ext cx="4038599" cy="5905500"/>
          </a:xfrm>
          <a:prstGeom prst="rect">
            <a:avLst/>
          </a:prstGeom>
          <a:noFill/>
          <a:ln>
            <a:noFill/>
          </a:ln>
        </p:spPr>
        <p:txBody>
          <a:bodyPr spcFirstLastPara="1" wrap="square" lIns="91425" tIns="45700" rIns="91425" bIns="45700" anchor="ctr" anchorCtr="1">
            <a:noAutofit/>
          </a:bodyPr>
          <a:lstStyle>
            <a:lvl1pPr marR="0" lvl="0" algn="ctr" rtl="0">
              <a:lnSpc>
                <a:spcPct val="100000"/>
              </a:lnSpc>
              <a:spcBef>
                <a:spcPts val="100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780" name="Google Shape;780;p140"/>
          <p:cNvSpPr txBox="1">
            <a:spLocks noGrp="1"/>
          </p:cNvSpPr>
          <p:nvPr>
            <p:ph type="ctrTitle"/>
          </p:nvPr>
        </p:nvSpPr>
        <p:spPr>
          <a:xfrm>
            <a:off x="1600200" y="1600199"/>
            <a:ext cx="4867275" cy="100965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Arial"/>
              <a:buNone/>
              <a:defRPr sz="3200"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1" name="Google Shape;781;p140"/>
          <p:cNvSpPr/>
          <p:nvPr/>
        </p:nvSpPr>
        <p:spPr>
          <a:xfrm>
            <a:off x="1600200" y="931069"/>
            <a:ext cx="909638" cy="242888"/>
          </a:xfrm>
          <a:prstGeom prst="roundRect">
            <a:avLst>
              <a:gd name="adj" fmla="val 10785"/>
            </a:avLst>
          </a:prstGeom>
          <a:solidFill>
            <a:schemeClr val="accent1"/>
          </a:solidFill>
          <a:ln>
            <a:noFill/>
          </a:ln>
          <a:effectLst>
            <a:outerShdw blurRad="190500" dist="88900" dir="5400000" algn="t" rotWithShape="0">
              <a:schemeClr val="accent1">
                <a:alpha val="29803"/>
              </a:schemeClr>
            </a:outerShdw>
          </a:effectLst>
        </p:spPr>
        <p:txBody>
          <a:bodyPr spcFirstLastPara="1" wrap="square" lIns="0" tIns="45700" rIns="0" bIns="45700" anchor="ctr" anchorCtr="0">
            <a:noAutofit/>
          </a:bodyPr>
          <a:lstStyle/>
          <a:p>
            <a:pPr marL="0" marR="0" lvl="0" indent="0" algn="ctr" rtl="0">
              <a:spcBef>
                <a:spcPts val="0"/>
              </a:spcBef>
              <a:spcAft>
                <a:spcPts val="0"/>
              </a:spcAft>
              <a:buNone/>
            </a:pPr>
            <a:r>
              <a:rPr lang="en-US" sz="800" b="1">
                <a:solidFill>
                  <a:schemeClr val="lt1"/>
                </a:solidFill>
                <a:latin typeface="Arial"/>
                <a:ea typeface="Arial"/>
                <a:cs typeface="Arial"/>
                <a:sym typeface="Arial"/>
              </a:rPr>
              <a:t>TEAM</a:t>
            </a:r>
            <a:endParaRPr/>
          </a:p>
        </p:txBody>
      </p:sp>
      <p:sp>
        <p:nvSpPr>
          <p:cNvPr id="782" name="Google Shape;782;p140"/>
          <p:cNvSpPr txBox="1">
            <a:spLocks noGrp="1"/>
          </p:cNvSpPr>
          <p:nvPr>
            <p:ph type="sldNum" idx="12"/>
          </p:nvPr>
        </p:nvSpPr>
        <p:spPr>
          <a:xfrm>
            <a:off x="146446" y="6339904"/>
            <a:ext cx="38100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sz="1400" b="1">
                <a:solidFill>
                  <a:srgbClr val="FFFFFF"/>
                </a:solidFill>
                <a:latin typeface="Arial"/>
                <a:ea typeface="Arial"/>
                <a:cs typeface="Arial"/>
                <a:sym typeface="Arial"/>
              </a:defRPr>
            </a:lvl1pPr>
            <a:lvl2pPr marL="0" lvl="1" indent="0" algn="ctr">
              <a:spcBef>
                <a:spcPts val="0"/>
              </a:spcBef>
              <a:buNone/>
              <a:defRPr sz="1400" b="1">
                <a:solidFill>
                  <a:srgbClr val="FFFFFF"/>
                </a:solidFill>
                <a:latin typeface="Arial"/>
                <a:ea typeface="Arial"/>
                <a:cs typeface="Arial"/>
                <a:sym typeface="Arial"/>
              </a:defRPr>
            </a:lvl2pPr>
            <a:lvl3pPr marL="0" lvl="2" indent="0" algn="ctr">
              <a:spcBef>
                <a:spcPts val="0"/>
              </a:spcBef>
              <a:buNone/>
              <a:defRPr sz="1400" b="1">
                <a:solidFill>
                  <a:srgbClr val="FFFFFF"/>
                </a:solidFill>
                <a:latin typeface="Arial"/>
                <a:ea typeface="Arial"/>
                <a:cs typeface="Arial"/>
                <a:sym typeface="Arial"/>
              </a:defRPr>
            </a:lvl3pPr>
            <a:lvl4pPr marL="0" lvl="3" indent="0" algn="ctr">
              <a:spcBef>
                <a:spcPts val="0"/>
              </a:spcBef>
              <a:buNone/>
              <a:defRPr sz="1400" b="1">
                <a:solidFill>
                  <a:srgbClr val="FFFFFF"/>
                </a:solidFill>
                <a:latin typeface="Arial"/>
                <a:ea typeface="Arial"/>
                <a:cs typeface="Arial"/>
                <a:sym typeface="Arial"/>
              </a:defRPr>
            </a:lvl4pPr>
            <a:lvl5pPr marL="0" lvl="4" indent="0" algn="ctr">
              <a:spcBef>
                <a:spcPts val="0"/>
              </a:spcBef>
              <a:buNone/>
              <a:defRPr sz="1400" b="1">
                <a:solidFill>
                  <a:srgbClr val="FFFFFF"/>
                </a:solidFill>
                <a:latin typeface="Arial"/>
                <a:ea typeface="Arial"/>
                <a:cs typeface="Arial"/>
                <a:sym typeface="Arial"/>
              </a:defRPr>
            </a:lvl5pPr>
            <a:lvl6pPr marL="0" lvl="5" indent="0" algn="ctr">
              <a:spcBef>
                <a:spcPts val="0"/>
              </a:spcBef>
              <a:buNone/>
              <a:defRPr sz="1400" b="1">
                <a:solidFill>
                  <a:srgbClr val="FFFFFF"/>
                </a:solidFill>
                <a:latin typeface="Arial"/>
                <a:ea typeface="Arial"/>
                <a:cs typeface="Arial"/>
                <a:sym typeface="Arial"/>
              </a:defRPr>
            </a:lvl6pPr>
            <a:lvl7pPr marL="0" lvl="6" indent="0" algn="ctr">
              <a:spcBef>
                <a:spcPts val="0"/>
              </a:spcBef>
              <a:buNone/>
              <a:defRPr sz="1400" b="1">
                <a:solidFill>
                  <a:srgbClr val="FFFFFF"/>
                </a:solidFill>
                <a:latin typeface="Arial"/>
                <a:ea typeface="Arial"/>
                <a:cs typeface="Arial"/>
                <a:sym typeface="Arial"/>
              </a:defRPr>
            </a:lvl7pPr>
            <a:lvl8pPr marL="0" lvl="7" indent="0" algn="ctr">
              <a:spcBef>
                <a:spcPts val="0"/>
              </a:spcBef>
              <a:buNone/>
              <a:defRPr sz="1400" b="1">
                <a:solidFill>
                  <a:srgbClr val="FFFFFF"/>
                </a:solidFill>
                <a:latin typeface="Arial"/>
                <a:ea typeface="Arial"/>
                <a:cs typeface="Arial"/>
                <a:sym typeface="Arial"/>
              </a:defRPr>
            </a:lvl8pPr>
            <a:lvl9pPr marL="0" lvl="8" indent="0" algn="ctr">
              <a:spcBef>
                <a:spcPts val="0"/>
              </a:spcBef>
              <a:buNone/>
              <a:defRPr sz="1400" b="1">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36105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81"/>
                                        </p:tgtEl>
                                        <p:attrNameLst>
                                          <p:attrName>style.visibility</p:attrName>
                                        </p:attrNameLst>
                                      </p:cBhvr>
                                      <p:to>
                                        <p:strVal val="visible"/>
                                      </p:to>
                                    </p:set>
                                    <p:animEffect transition="in" filter="fade">
                                      <p:cBhvr>
                                        <p:cTn id="7" dur="750"/>
                                        <p:tgtEl>
                                          <p:spTgt spid="781"/>
                                        </p:tgtEl>
                                      </p:cBhvr>
                                    </p:animEffect>
                                  </p:childTnLst>
                                </p:cTn>
                              </p:par>
                              <p:par>
                                <p:cTn id="8" presetID="10" presetClass="entr" presetSubtype="0" fill="hold" nodeType="withEffect">
                                  <p:stCondLst>
                                    <p:cond delay="700"/>
                                  </p:stCondLst>
                                  <p:childTnLst>
                                    <p:set>
                                      <p:cBhvr>
                                        <p:cTn id="9" dur="1" fill="hold">
                                          <p:stCondLst>
                                            <p:cond delay="0"/>
                                          </p:stCondLst>
                                        </p:cTn>
                                        <p:tgtEl>
                                          <p:spTgt spid="780"/>
                                        </p:tgtEl>
                                        <p:attrNameLst>
                                          <p:attrName>style.visibility</p:attrName>
                                        </p:attrNameLst>
                                      </p:cBhvr>
                                      <p:to>
                                        <p:strVal val="visible"/>
                                      </p:to>
                                    </p:set>
                                    <p:animEffect transition="in" filter="fade">
                                      <p:cBhvr>
                                        <p:cTn id="10" dur="500"/>
                                        <p:tgtEl>
                                          <p:spTgt spid="780"/>
                                        </p:tgtEl>
                                      </p:cBhvr>
                                    </p:animEffect>
                                  </p:childTnLst>
                                </p:cTn>
                              </p:par>
                              <p:par>
                                <p:cTn id="11" presetID="10" presetClass="entr" presetSubtype="0" fill="hold" nodeType="withEffect">
                                  <p:stCondLst>
                                    <p:cond delay="500"/>
                                  </p:stCondLst>
                                  <p:childTnLst>
                                    <p:set>
                                      <p:cBhvr>
                                        <p:cTn id="12" dur="1" fill="hold">
                                          <p:stCondLst>
                                            <p:cond delay="0"/>
                                          </p:stCondLst>
                                        </p:cTn>
                                        <p:tgtEl>
                                          <p:spTgt spid="778"/>
                                        </p:tgtEl>
                                        <p:attrNameLst>
                                          <p:attrName>style.visibility</p:attrName>
                                        </p:attrNameLst>
                                      </p:cBhvr>
                                      <p:to>
                                        <p:strVal val="visible"/>
                                      </p:to>
                                    </p:set>
                                    <p:animEffect transition="in" filter="fade">
                                      <p:cBhvr>
                                        <p:cTn id="13" dur="500"/>
                                        <p:tgtEl>
                                          <p:spTgt spid="778"/>
                                        </p:tgtEl>
                                      </p:cBhvr>
                                    </p:animEffect>
                                  </p:childTnLst>
                                </p:cTn>
                              </p:par>
                              <p:par>
                                <p:cTn id="14" presetID="10" presetClass="entr" presetSubtype="0" fill="hold" nodeType="withEffect">
                                  <p:stCondLst>
                                    <p:cond delay="700"/>
                                  </p:stCondLst>
                                  <p:childTnLst>
                                    <p:set>
                                      <p:cBhvr>
                                        <p:cTn id="15" dur="1" fill="hold">
                                          <p:stCondLst>
                                            <p:cond delay="0"/>
                                          </p:stCondLst>
                                        </p:cTn>
                                        <p:tgtEl>
                                          <p:spTgt spid="779"/>
                                        </p:tgtEl>
                                        <p:attrNameLst>
                                          <p:attrName>style.visibility</p:attrName>
                                        </p:attrNameLst>
                                      </p:cBhvr>
                                      <p:to>
                                        <p:strVal val="visible"/>
                                      </p:to>
                                    </p:set>
                                    <p:animEffect transition="in" filter="fade">
                                      <p:cBhvr>
                                        <p:cTn id="16" dur="1000"/>
                                        <p:tgtEl>
                                          <p:spTgt spid="7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26_Title Slide">
  <p:cSld name="26_Title Slide">
    <p:spTree>
      <p:nvGrpSpPr>
        <p:cNvPr id="1" name="Shape 783"/>
        <p:cNvGrpSpPr/>
        <p:nvPr/>
      </p:nvGrpSpPr>
      <p:grpSpPr>
        <a:xfrm>
          <a:off x="0" y="0"/>
          <a:ext cx="0" cy="0"/>
          <a:chOff x="0" y="0"/>
          <a:chExt cx="0" cy="0"/>
        </a:xfrm>
      </p:grpSpPr>
      <p:sp>
        <p:nvSpPr>
          <p:cNvPr id="784" name="Google Shape;784;p141"/>
          <p:cNvSpPr>
            <a:spLocks noGrp="1"/>
          </p:cNvSpPr>
          <p:nvPr>
            <p:ph type="pic" idx="2"/>
          </p:nvPr>
        </p:nvSpPr>
        <p:spPr>
          <a:xfrm>
            <a:off x="5571452" y="931069"/>
            <a:ext cx="2952062" cy="1755321"/>
          </a:xfrm>
          <a:prstGeom prst="roundRect">
            <a:avLst>
              <a:gd name="adj" fmla="val 5647"/>
            </a:avLst>
          </a:prstGeom>
          <a:gradFill>
            <a:gsLst>
              <a:gs pos="0">
                <a:srgbClr val="FF8A62">
                  <a:alpha val="40000"/>
                </a:srgbClr>
              </a:gs>
              <a:gs pos="100000">
                <a:srgbClr val="F7A588">
                  <a:alpha val="40000"/>
                </a:srgbClr>
              </a:gs>
            </a:gsLst>
            <a:lin ang="2700000" scaled="0"/>
          </a:gradFill>
          <a:ln>
            <a:noFill/>
          </a:ln>
        </p:spPr>
        <p:txBody>
          <a:bodyPr spcFirstLastPara="1" wrap="square" lIns="0" tIns="0" rIns="0" bIns="0" anchor="ctr" anchorCtr="1">
            <a:noAutofit/>
          </a:bodyPr>
          <a:lstStyle>
            <a:lvl1pPr marR="0" lvl="0" algn="l" rtl="0">
              <a:lnSpc>
                <a:spcPct val="90000"/>
              </a:lnSpc>
              <a:spcBef>
                <a:spcPts val="100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785" name="Google Shape;785;p141"/>
          <p:cNvSpPr txBox="1">
            <a:spLocks noGrp="1"/>
          </p:cNvSpPr>
          <p:nvPr>
            <p:ph type="ctrTitle"/>
          </p:nvPr>
        </p:nvSpPr>
        <p:spPr>
          <a:xfrm>
            <a:off x="1600201" y="1600199"/>
            <a:ext cx="3877408" cy="100965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Arial"/>
              <a:buNone/>
              <a:defRPr sz="3200"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6" name="Google Shape;786;p141"/>
          <p:cNvSpPr/>
          <p:nvPr/>
        </p:nvSpPr>
        <p:spPr>
          <a:xfrm>
            <a:off x="1600200" y="931069"/>
            <a:ext cx="909638" cy="242888"/>
          </a:xfrm>
          <a:prstGeom prst="roundRect">
            <a:avLst>
              <a:gd name="adj" fmla="val 10785"/>
            </a:avLst>
          </a:prstGeom>
          <a:solidFill>
            <a:schemeClr val="accent1"/>
          </a:solidFill>
          <a:ln>
            <a:noFill/>
          </a:ln>
          <a:effectLst>
            <a:outerShdw blurRad="190500" dist="88900" dir="5400000" algn="t" rotWithShape="0">
              <a:schemeClr val="accent1">
                <a:alpha val="29803"/>
              </a:schemeClr>
            </a:outerShdw>
          </a:effectLst>
        </p:spPr>
        <p:txBody>
          <a:bodyPr spcFirstLastPara="1" wrap="square" lIns="0" tIns="45700" rIns="0" bIns="45700" anchor="ctr" anchorCtr="0">
            <a:noAutofit/>
          </a:bodyPr>
          <a:lstStyle/>
          <a:p>
            <a:pPr marL="0" marR="0" lvl="0" indent="0" algn="ctr" rtl="0">
              <a:spcBef>
                <a:spcPts val="0"/>
              </a:spcBef>
              <a:spcAft>
                <a:spcPts val="0"/>
              </a:spcAft>
              <a:buNone/>
            </a:pPr>
            <a:r>
              <a:rPr lang="en-US" sz="800" b="1">
                <a:solidFill>
                  <a:schemeClr val="lt1"/>
                </a:solidFill>
                <a:latin typeface="Arial"/>
                <a:ea typeface="Arial"/>
                <a:cs typeface="Arial"/>
                <a:sym typeface="Arial"/>
              </a:rPr>
              <a:t>TEAM</a:t>
            </a:r>
            <a:endParaRPr/>
          </a:p>
        </p:txBody>
      </p:sp>
      <p:sp>
        <p:nvSpPr>
          <p:cNvPr id="787" name="Google Shape;787;p141"/>
          <p:cNvSpPr txBox="1">
            <a:spLocks noGrp="1"/>
          </p:cNvSpPr>
          <p:nvPr>
            <p:ph type="sldNum" idx="12"/>
          </p:nvPr>
        </p:nvSpPr>
        <p:spPr>
          <a:xfrm>
            <a:off x="146446" y="6339904"/>
            <a:ext cx="38100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sz="1400" b="1">
                <a:solidFill>
                  <a:srgbClr val="FFFFFF"/>
                </a:solidFill>
                <a:latin typeface="Arial"/>
                <a:ea typeface="Arial"/>
                <a:cs typeface="Arial"/>
                <a:sym typeface="Arial"/>
              </a:defRPr>
            </a:lvl1pPr>
            <a:lvl2pPr marL="0" lvl="1" indent="0" algn="ctr">
              <a:spcBef>
                <a:spcPts val="0"/>
              </a:spcBef>
              <a:buNone/>
              <a:defRPr sz="1400" b="1">
                <a:solidFill>
                  <a:srgbClr val="FFFFFF"/>
                </a:solidFill>
                <a:latin typeface="Arial"/>
                <a:ea typeface="Arial"/>
                <a:cs typeface="Arial"/>
                <a:sym typeface="Arial"/>
              </a:defRPr>
            </a:lvl2pPr>
            <a:lvl3pPr marL="0" lvl="2" indent="0" algn="ctr">
              <a:spcBef>
                <a:spcPts val="0"/>
              </a:spcBef>
              <a:buNone/>
              <a:defRPr sz="1400" b="1">
                <a:solidFill>
                  <a:srgbClr val="FFFFFF"/>
                </a:solidFill>
                <a:latin typeface="Arial"/>
                <a:ea typeface="Arial"/>
                <a:cs typeface="Arial"/>
                <a:sym typeface="Arial"/>
              </a:defRPr>
            </a:lvl3pPr>
            <a:lvl4pPr marL="0" lvl="3" indent="0" algn="ctr">
              <a:spcBef>
                <a:spcPts val="0"/>
              </a:spcBef>
              <a:buNone/>
              <a:defRPr sz="1400" b="1">
                <a:solidFill>
                  <a:srgbClr val="FFFFFF"/>
                </a:solidFill>
                <a:latin typeface="Arial"/>
                <a:ea typeface="Arial"/>
                <a:cs typeface="Arial"/>
                <a:sym typeface="Arial"/>
              </a:defRPr>
            </a:lvl4pPr>
            <a:lvl5pPr marL="0" lvl="4" indent="0" algn="ctr">
              <a:spcBef>
                <a:spcPts val="0"/>
              </a:spcBef>
              <a:buNone/>
              <a:defRPr sz="1400" b="1">
                <a:solidFill>
                  <a:srgbClr val="FFFFFF"/>
                </a:solidFill>
                <a:latin typeface="Arial"/>
                <a:ea typeface="Arial"/>
                <a:cs typeface="Arial"/>
                <a:sym typeface="Arial"/>
              </a:defRPr>
            </a:lvl5pPr>
            <a:lvl6pPr marL="0" lvl="5" indent="0" algn="ctr">
              <a:spcBef>
                <a:spcPts val="0"/>
              </a:spcBef>
              <a:buNone/>
              <a:defRPr sz="1400" b="1">
                <a:solidFill>
                  <a:srgbClr val="FFFFFF"/>
                </a:solidFill>
                <a:latin typeface="Arial"/>
                <a:ea typeface="Arial"/>
                <a:cs typeface="Arial"/>
                <a:sym typeface="Arial"/>
              </a:defRPr>
            </a:lvl6pPr>
            <a:lvl7pPr marL="0" lvl="6" indent="0" algn="ctr">
              <a:spcBef>
                <a:spcPts val="0"/>
              </a:spcBef>
              <a:buNone/>
              <a:defRPr sz="1400" b="1">
                <a:solidFill>
                  <a:srgbClr val="FFFFFF"/>
                </a:solidFill>
                <a:latin typeface="Arial"/>
                <a:ea typeface="Arial"/>
                <a:cs typeface="Arial"/>
                <a:sym typeface="Arial"/>
              </a:defRPr>
            </a:lvl7pPr>
            <a:lvl8pPr marL="0" lvl="7" indent="0" algn="ctr">
              <a:spcBef>
                <a:spcPts val="0"/>
              </a:spcBef>
              <a:buNone/>
              <a:defRPr sz="1400" b="1">
                <a:solidFill>
                  <a:srgbClr val="FFFFFF"/>
                </a:solidFill>
                <a:latin typeface="Arial"/>
                <a:ea typeface="Arial"/>
                <a:cs typeface="Arial"/>
                <a:sym typeface="Arial"/>
              </a:defRPr>
            </a:lvl8pPr>
            <a:lvl9pPr marL="0" lvl="8" indent="0" algn="ctr">
              <a:spcBef>
                <a:spcPts val="0"/>
              </a:spcBef>
              <a:buNone/>
              <a:defRPr sz="1400" b="1">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788" name="Google Shape;788;p141"/>
          <p:cNvSpPr>
            <a:spLocks noGrp="1"/>
          </p:cNvSpPr>
          <p:nvPr>
            <p:ph type="pic" idx="3"/>
          </p:nvPr>
        </p:nvSpPr>
        <p:spPr>
          <a:xfrm>
            <a:off x="8558682" y="931069"/>
            <a:ext cx="2952062" cy="1755321"/>
          </a:xfrm>
          <a:prstGeom prst="roundRect">
            <a:avLst>
              <a:gd name="adj" fmla="val 5647"/>
            </a:avLst>
          </a:prstGeom>
          <a:gradFill>
            <a:gsLst>
              <a:gs pos="0">
                <a:srgbClr val="FF8A62">
                  <a:alpha val="40000"/>
                </a:srgbClr>
              </a:gs>
              <a:gs pos="100000">
                <a:srgbClr val="F7A588">
                  <a:alpha val="40000"/>
                </a:srgbClr>
              </a:gs>
            </a:gsLst>
            <a:lin ang="2700000" scaled="0"/>
          </a:gradFill>
          <a:ln>
            <a:noFill/>
          </a:ln>
        </p:spPr>
        <p:txBody>
          <a:bodyPr spcFirstLastPara="1" wrap="square" lIns="0" tIns="0" rIns="0" bIns="0" anchor="ctr" anchorCtr="1">
            <a:noAutofit/>
          </a:bodyPr>
          <a:lstStyle>
            <a:lvl1pPr marR="0" lvl="0" algn="l" rtl="0">
              <a:lnSpc>
                <a:spcPct val="90000"/>
              </a:lnSpc>
              <a:spcBef>
                <a:spcPts val="100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789" name="Google Shape;789;p141"/>
          <p:cNvSpPr>
            <a:spLocks noGrp="1"/>
          </p:cNvSpPr>
          <p:nvPr>
            <p:ph type="pic" idx="4"/>
          </p:nvPr>
        </p:nvSpPr>
        <p:spPr>
          <a:xfrm>
            <a:off x="5571452" y="3675055"/>
            <a:ext cx="2952062" cy="1755321"/>
          </a:xfrm>
          <a:prstGeom prst="roundRect">
            <a:avLst>
              <a:gd name="adj" fmla="val 5647"/>
            </a:avLst>
          </a:prstGeom>
          <a:gradFill>
            <a:gsLst>
              <a:gs pos="0">
                <a:srgbClr val="FF8A62">
                  <a:alpha val="40000"/>
                </a:srgbClr>
              </a:gs>
              <a:gs pos="100000">
                <a:srgbClr val="F7A588">
                  <a:alpha val="40000"/>
                </a:srgbClr>
              </a:gs>
            </a:gsLst>
            <a:lin ang="2700000" scaled="0"/>
          </a:gradFill>
          <a:ln>
            <a:noFill/>
          </a:ln>
        </p:spPr>
        <p:txBody>
          <a:bodyPr spcFirstLastPara="1" wrap="square" lIns="0" tIns="0" rIns="0" bIns="0" anchor="ctr" anchorCtr="1">
            <a:noAutofit/>
          </a:bodyPr>
          <a:lstStyle>
            <a:lvl1pPr marR="0" lvl="0" algn="l" rtl="0">
              <a:lnSpc>
                <a:spcPct val="90000"/>
              </a:lnSpc>
              <a:spcBef>
                <a:spcPts val="100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790" name="Google Shape;790;p141"/>
          <p:cNvSpPr>
            <a:spLocks noGrp="1"/>
          </p:cNvSpPr>
          <p:nvPr>
            <p:ph type="pic" idx="5"/>
          </p:nvPr>
        </p:nvSpPr>
        <p:spPr>
          <a:xfrm>
            <a:off x="8558682" y="3675055"/>
            <a:ext cx="2952062" cy="1755321"/>
          </a:xfrm>
          <a:prstGeom prst="roundRect">
            <a:avLst>
              <a:gd name="adj" fmla="val 5647"/>
            </a:avLst>
          </a:prstGeom>
          <a:gradFill>
            <a:gsLst>
              <a:gs pos="0">
                <a:srgbClr val="FF8A62">
                  <a:alpha val="40000"/>
                </a:srgbClr>
              </a:gs>
              <a:gs pos="100000">
                <a:srgbClr val="F7A588">
                  <a:alpha val="40000"/>
                </a:srgbClr>
              </a:gs>
            </a:gsLst>
            <a:lin ang="2700000" scaled="0"/>
          </a:gradFill>
          <a:ln>
            <a:noFill/>
          </a:ln>
        </p:spPr>
        <p:txBody>
          <a:bodyPr spcFirstLastPara="1" wrap="square" lIns="0" tIns="0" rIns="0" bIns="0" anchor="ctr" anchorCtr="1">
            <a:noAutofit/>
          </a:bodyPr>
          <a:lstStyle>
            <a:lvl1pPr marR="0" lvl="0" algn="l" rtl="0">
              <a:lnSpc>
                <a:spcPct val="90000"/>
              </a:lnSpc>
              <a:spcBef>
                <a:spcPts val="100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2395079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86"/>
                                        </p:tgtEl>
                                        <p:attrNameLst>
                                          <p:attrName>style.visibility</p:attrName>
                                        </p:attrNameLst>
                                      </p:cBhvr>
                                      <p:to>
                                        <p:strVal val="visible"/>
                                      </p:to>
                                    </p:set>
                                    <p:animEffect transition="in" filter="fade">
                                      <p:cBhvr>
                                        <p:cTn id="7" dur="750"/>
                                        <p:tgtEl>
                                          <p:spTgt spid="786"/>
                                        </p:tgtEl>
                                      </p:cBhvr>
                                    </p:animEffect>
                                  </p:childTnLst>
                                </p:cTn>
                              </p:par>
                              <p:par>
                                <p:cTn id="8" presetID="10" presetClass="entr" presetSubtype="0" fill="hold" nodeType="withEffect">
                                  <p:stCondLst>
                                    <p:cond delay="400"/>
                                  </p:stCondLst>
                                  <p:childTnLst>
                                    <p:set>
                                      <p:cBhvr>
                                        <p:cTn id="9" dur="1" fill="hold">
                                          <p:stCondLst>
                                            <p:cond delay="0"/>
                                          </p:stCondLst>
                                        </p:cTn>
                                        <p:tgtEl>
                                          <p:spTgt spid="785"/>
                                        </p:tgtEl>
                                        <p:attrNameLst>
                                          <p:attrName>style.visibility</p:attrName>
                                        </p:attrNameLst>
                                      </p:cBhvr>
                                      <p:to>
                                        <p:strVal val="visible"/>
                                      </p:to>
                                    </p:set>
                                    <p:animEffect transition="in" filter="fade">
                                      <p:cBhvr>
                                        <p:cTn id="10" dur="500"/>
                                        <p:tgtEl>
                                          <p:spTgt spid="785"/>
                                        </p:tgtEl>
                                      </p:cBhvr>
                                    </p:animEffect>
                                  </p:childTnLst>
                                </p:cTn>
                              </p:par>
                              <p:par>
                                <p:cTn id="11" presetID="10" presetClass="entr" presetSubtype="0" fill="hold" nodeType="withEffect">
                                  <p:stCondLst>
                                    <p:cond delay="400"/>
                                  </p:stCondLst>
                                  <p:childTnLst>
                                    <p:set>
                                      <p:cBhvr>
                                        <p:cTn id="12" dur="1" fill="hold">
                                          <p:stCondLst>
                                            <p:cond delay="0"/>
                                          </p:stCondLst>
                                        </p:cTn>
                                        <p:tgtEl>
                                          <p:spTgt spid="784"/>
                                        </p:tgtEl>
                                        <p:attrNameLst>
                                          <p:attrName>style.visibility</p:attrName>
                                        </p:attrNameLst>
                                      </p:cBhvr>
                                      <p:to>
                                        <p:strVal val="visible"/>
                                      </p:to>
                                    </p:set>
                                    <p:animEffect transition="in" filter="fade">
                                      <p:cBhvr>
                                        <p:cTn id="13" dur="1000"/>
                                        <p:tgtEl>
                                          <p:spTgt spid="784"/>
                                        </p:tgtEl>
                                      </p:cBhvr>
                                    </p:animEffect>
                                  </p:childTnLst>
                                </p:cTn>
                              </p:par>
                              <p:par>
                                <p:cTn id="14" presetID="10" presetClass="entr" presetSubtype="0" fill="hold" nodeType="withEffect">
                                  <p:stCondLst>
                                    <p:cond delay="800"/>
                                  </p:stCondLst>
                                  <p:childTnLst>
                                    <p:set>
                                      <p:cBhvr>
                                        <p:cTn id="15" dur="1" fill="hold">
                                          <p:stCondLst>
                                            <p:cond delay="0"/>
                                          </p:stCondLst>
                                        </p:cTn>
                                        <p:tgtEl>
                                          <p:spTgt spid="788"/>
                                        </p:tgtEl>
                                        <p:attrNameLst>
                                          <p:attrName>style.visibility</p:attrName>
                                        </p:attrNameLst>
                                      </p:cBhvr>
                                      <p:to>
                                        <p:strVal val="visible"/>
                                      </p:to>
                                    </p:set>
                                    <p:animEffect transition="in" filter="fade">
                                      <p:cBhvr>
                                        <p:cTn id="16" dur="1000"/>
                                        <p:tgtEl>
                                          <p:spTgt spid="788"/>
                                        </p:tgtEl>
                                      </p:cBhvr>
                                    </p:animEffect>
                                  </p:childTnLst>
                                </p:cTn>
                              </p:par>
                              <p:par>
                                <p:cTn id="17" presetID="10" presetClass="entr" presetSubtype="0" fill="hold" nodeType="withEffect">
                                  <p:stCondLst>
                                    <p:cond delay="1100"/>
                                  </p:stCondLst>
                                  <p:childTnLst>
                                    <p:set>
                                      <p:cBhvr>
                                        <p:cTn id="18" dur="1" fill="hold">
                                          <p:stCondLst>
                                            <p:cond delay="0"/>
                                          </p:stCondLst>
                                        </p:cTn>
                                        <p:tgtEl>
                                          <p:spTgt spid="789"/>
                                        </p:tgtEl>
                                        <p:attrNameLst>
                                          <p:attrName>style.visibility</p:attrName>
                                        </p:attrNameLst>
                                      </p:cBhvr>
                                      <p:to>
                                        <p:strVal val="visible"/>
                                      </p:to>
                                    </p:set>
                                    <p:animEffect transition="in" filter="fade">
                                      <p:cBhvr>
                                        <p:cTn id="19" dur="1000"/>
                                        <p:tgtEl>
                                          <p:spTgt spid="789"/>
                                        </p:tgtEl>
                                      </p:cBhvr>
                                    </p:animEffect>
                                  </p:childTnLst>
                                </p:cTn>
                              </p:par>
                              <p:par>
                                <p:cTn id="20" presetID="10" presetClass="entr" presetSubtype="0" fill="hold" nodeType="withEffect">
                                  <p:stCondLst>
                                    <p:cond delay="1400"/>
                                  </p:stCondLst>
                                  <p:childTnLst>
                                    <p:set>
                                      <p:cBhvr>
                                        <p:cTn id="21" dur="1" fill="hold">
                                          <p:stCondLst>
                                            <p:cond delay="0"/>
                                          </p:stCondLst>
                                        </p:cTn>
                                        <p:tgtEl>
                                          <p:spTgt spid="790"/>
                                        </p:tgtEl>
                                        <p:attrNameLst>
                                          <p:attrName>style.visibility</p:attrName>
                                        </p:attrNameLst>
                                      </p:cBhvr>
                                      <p:to>
                                        <p:strVal val="visible"/>
                                      </p:to>
                                    </p:set>
                                    <p:animEffect transition="in" filter="fade">
                                      <p:cBhvr>
                                        <p:cTn id="22" dur="1000"/>
                                        <p:tgtEl>
                                          <p:spTgt spid="7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62_Title Slide">
  <p:cSld name="62_Title Slide">
    <p:spTree>
      <p:nvGrpSpPr>
        <p:cNvPr id="1" name="Shape 791"/>
        <p:cNvGrpSpPr/>
        <p:nvPr/>
      </p:nvGrpSpPr>
      <p:grpSpPr>
        <a:xfrm>
          <a:off x="0" y="0"/>
          <a:ext cx="0" cy="0"/>
          <a:chOff x="0" y="0"/>
          <a:chExt cx="0" cy="0"/>
        </a:xfrm>
      </p:grpSpPr>
      <p:sp>
        <p:nvSpPr>
          <p:cNvPr id="792" name="Google Shape;792;p142"/>
          <p:cNvSpPr txBox="1">
            <a:spLocks noGrp="1"/>
          </p:cNvSpPr>
          <p:nvPr>
            <p:ph type="sldNum" idx="12"/>
          </p:nvPr>
        </p:nvSpPr>
        <p:spPr>
          <a:xfrm>
            <a:off x="146446" y="6339904"/>
            <a:ext cx="38100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793" name="Google Shape;793;p142"/>
          <p:cNvSpPr>
            <a:spLocks noGrp="1"/>
          </p:cNvSpPr>
          <p:nvPr>
            <p:ph type="pic" idx="2"/>
          </p:nvPr>
        </p:nvSpPr>
        <p:spPr>
          <a:xfrm>
            <a:off x="9144000" y="1143000"/>
            <a:ext cx="2286000" cy="2667000"/>
          </a:xfrm>
          <a:prstGeom prst="rect">
            <a:avLst/>
          </a:prstGeom>
          <a:gradFill>
            <a:gsLst>
              <a:gs pos="0">
                <a:srgbClr val="FC926E">
                  <a:alpha val="20000"/>
                </a:srgbClr>
              </a:gs>
              <a:gs pos="100000">
                <a:srgbClr val="FF8A62">
                  <a:alpha val="20000"/>
                </a:srgbClr>
              </a:gs>
            </a:gsLst>
            <a:lin ang="5400000" scaled="0"/>
          </a:gra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794" name="Google Shape;794;p142"/>
          <p:cNvSpPr>
            <a:spLocks noGrp="1"/>
          </p:cNvSpPr>
          <p:nvPr>
            <p:ph type="pic" idx="3"/>
          </p:nvPr>
        </p:nvSpPr>
        <p:spPr>
          <a:xfrm>
            <a:off x="6724650" y="1143000"/>
            <a:ext cx="2286000" cy="2667000"/>
          </a:xfrm>
          <a:prstGeom prst="rect">
            <a:avLst/>
          </a:prstGeom>
          <a:gradFill>
            <a:gsLst>
              <a:gs pos="0">
                <a:srgbClr val="FC926E">
                  <a:alpha val="20000"/>
                </a:srgbClr>
              </a:gs>
              <a:gs pos="100000">
                <a:srgbClr val="FF8A62">
                  <a:alpha val="20000"/>
                </a:srgbClr>
              </a:gs>
            </a:gsLst>
            <a:lin ang="5400000" scaled="0"/>
          </a:gra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795" name="Google Shape;795;p142"/>
          <p:cNvSpPr>
            <a:spLocks noGrp="1"/>
          </p:cNvSpPr>
          <p:nvPr>
            <p:ph type="pic" idx="4"/>
          </p:nvPr>
        </p:nvSpPr>
        <p:spPr>
          <a:xfrm>
            <a:off x="4305300" y="1143000"/>
            <a:ext cx="2286000" cy="2667000"/>
          </a:xfrm>
          <a:prstGeom prst="rect">
            <a:avLst/>
          </a:prstGeom>
          <a:gradFill>
            <a:gsLst>
              <a:gs pos="0">
                <a:srgbClr val="FC926E">
                  <a:alpha val="20000"/>
                </a:srgbClr>
              </a:gs>
              <a:gs pos="100000">
                <a:srgbClr val="FF8A62">
                  <a:alpha val="20000"/>
                </a:srgbClr>
              </a:gs>
            </a:gsLst>
            <a:lin ang="5400000" scaled="0"/>
          </a:gra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796" name="Google Shape;796;p142"/>
          <p:cNvSpPr/>
          <p:nvPr/>
        </p:nvSpPr>
        <p:spPr>
          <a:xfrm>
            <a:off x="1600200" y="931069"/>
            <a:ext cx="909638" cy="242888"/>
          </a:xfrm>
          <a:prstGeom prst="roundRect">
            <a:avLst>
              <a:gd name="adj" fmla="val 10785"/>
            </a:avLst>
          </a:prstGeom>
          <a:solidFill>
            <a:schemeClr val="accent1"/>
          </a:solidFill>
          <a:ln>
            <a:noFill/>
          </a:ln>
          <a:effectLst>
            <a:outerShdw blurRad="190500" dist="88900" dir="5400000" algn="t" rotWithShape="0">
              <a:schemeClr val="accent1">
                <a:alpha val="29803"/>
              </a:schemeClr>
            </a:outerShdw>
          </a:effectLst>
        </p:spPr>
        <p:txBody>
          <a:bodyPr spcFirstLastPara="1" wrap="square" lIns="0" tIns="45700" rIns="0" bIns="45700" anchor="ctr" anchorCtr="0">
            <a:noAutofit/>
          </a:bodyPr>
          <a:lstStyle/>
          <a:p>
            <a:pPr marL="0" marR="0" lvl="0" indent="0" algn="ctr" rtl="0">
              <a:spcBef>
                <a:spcPts val="0"/>
              </a:spcBef>
              <a:spcAft>
                <a:spcPts val="0"/>
              </a:spcAft>
              <a:buNone/>
            </a:pPr>
            <a:r>
              <a:rPr lang="en-US" sz="800" b="1">
                <a:solidFill>
                  <a:schemeClr val="lt1"/>
                </a:solidFill>
                <a:latin typeface="Arial"/>
                <a:ea typeface="Arial"/>
                <a:cs typeface="Arial"/>
                <a:sym typeface="Arial"/>
              </a:rPr>
              <a:t>TEAM</a:t>
            </a:r>
            <a:endParaRPr/>
          </a:p>
        </p:txBody>
      </p:sp>
      <p:sp>
        <p:nvSpPr>
          <p:cNvPr id="797" name="Google Shape;797;p142"/>
          <p:cNvSpPr txBox="1">
            <a:spLocks noGrp="1"/>
          </p:cNvSpPr>
          <p:nvPr>
            <p:ph type="ctrTitle"/>
          </p:nvPr>
        </p:nvSpPr>
        <p:spPr>
          <a:xfrm>
            <a:off x="1600200" y="1600199"/>
            <a:ext cx="3233057" cy="100965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Arial"/>
              <a:buNone/>
              <a:defRPr sz="3200"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245916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793"/>
                                        </p:tgtEl>
                                        <p:attrNameLst>
                                          <p:attrName>style.visibility</p:attrName>
                                        </p:attrNameLst>
                                      </p:cBhvr>
                                      <p:to>
                                        <p:strVal val="visible"/>
                                      </p:to>
                                    </p:set>
                                    <p:animEffect transition="in" filter="fade">
                                      <p:cBhvr>
                                        <p:cTn id="7" dur="500"/>
                                        <p:tgtEl>
                                          <p:spTgt spid="793"/>
                                        </p:tgtEl>
                                      </p:cBhvr>
                                    </p:animEffect>
                                  </p:childTnLst>
                                </p:cTn>
                              </p:par>
                              <p:par>
                                <p:cTn id="8" presetID="10" presetClass="entr" presetSubtype="0" fill="hold" nodeType="withEffect">
                                  <p:stCondLst>
                                    <p:cond delay="200"/>
                                  </p:stCondLst>
                                  <p:childTnLst>
                                    <p:set>
                                      <p:cBhvr>
                                        <p:cTn id="9" dur="1" fill="hold">
                                          <p:stCondLst>
                                            <p:cond delay="0"/>
                                          </p:stCondLst>
                                        </p:cTn>
                                        <p:tgtEl>
                                          <p:spTgt spid="794"/>
                                        </p:tgtEl>
                                        <p:attrNameLst>
                                          <p:attrName>style.visibility</p:attrName>
                                        </p:attrNameLst>
                                      </p:cBhvr>
                                      <p:to>
                                        <p:strVal val="visible"/>
                                      </p:to>
                                    </p:set>
                                    <p:animEffect transition="in" filter="fade">
                                      <p:cBhvr>
                                        <p:cTn id="10" dur="500"/>
                                        <p:tgtEl>
                                          <p:spTgt spid="794"/>
                                        </p:tgtEl>
                                      </p:cBhvr>
                                    </p:animEffect>
                                  </p:childTnLst>
                                </p:cTn>
                              </p:par>
                              <p:par>
                                <p:cTn id="11" presetID="10" presetClass="entr" presetSubtype="0" fill="hold" nodeType="withEffect">
                                  <p:stCondLst>
                                    <p:cond delay="0"/>
                                  </p:stCondLst>
                                  <p:childTnLst>
                                    <p:set>
                                      <p:cBhvr>
                                        <p:cTn id="12" dur="1" fill="hold">
                                          <p:stCondLst>
                                            <p:cond delay="0"/>
                                          </p:stCondLst>
                                        </p:cTn>
                                        <p:tgtEl>
                                          <p:spTgt spid="795"/>
                                        </p:tgtEl>
                                        <p:attrNameLst>
                                          <p:attrName>style.visibility</p:attrName>
                                        </p:attrNameLst>
                                      </p:cBhvr>
                                      <p:to>
                                        <p:strVal val="visible"/>
                                      </p:to>
                                    </p:set>
                                    <p:animEffect transition="in" filter="fade">
                                      <p:cBhvr>
                                        <p:cTn id="13" dur="500"/>
                                        <p:tgtEl>
                                          <p:spTgt spid="795"/>
                                        </p:tgtEl>
                                      </p:cBhvr>
                                    </p:animEffect>
                                  </p:childTnLst>
                                </p:cTn>
                              </p:par>
                              <p:par>
                                <p:cTn id="14" presetID="10" presetClass="entr" presetSubtype="0" fill="hold" nodeType="withEffect">
                                  <p:stCondLst>
                                    <p:cond delay="0"/>
                                  </p:stCondLst>
                                  <p:childTnLst>
                                    <p:set>
                                      <p:cBhvr>
                                        <p:cTn id="15" dur="1" fill="hold">
                                          <p:stCondLst>
                                            <p:cond delay="0"/>
                                          </p:stCondLst>
                                        </p:cTn>
                                        <p:tgtEl>
                                          <p:spTgt spid="796"/>
                                        </p:tgtEl>
                                        <p:attrNameLst>
                                          <p:attrName>style.visibility</p:attrName>
                                        </p:attrNameLst>
                                      </p:cBhvr>
                                      <p:to>
                                        <p:strVal val="visible"/>
                                      </p:to>
                                    </p:set>
                                    <p:animEffect transition="in" filter="fade">
                                      <p:cBhvr>
                                        <p:cTn id="16" dur="750"/>
                                        <p:tgtEl>
                                          <p:spTgt spid="796"/>
                                        </p:tgtEl>
                                      </p:cBhvr>
                                    </p:animEffect>
                                  </p:childTnLst>
                                </p:cTn>
                              </p:par>
                              <p:par>
                                <p:cTn id="17" presetID="10" presetClass="entr" presetSubtype="0" fill="hold" nodeType="withEffect">
                                  <p:stCondLst>
                                    <p:cond delay="300"/>
                                  </p:stCondLst>
                                  <p:childTnLst>
                                    <p:set>
                                      <p:cBhvr>
                                        <p:cTn id="18" dur="1" fill="hold">
                                          <p:stCondLst>
                                            <p:cond delay="0"/>
                                          </p:stCondLst>
                                        </p:cTn>
                                        <p:tgtEl>
                                          <p:spTgt spid="797"/>
                                        </p:tgtEl>
                                        <p:attrNameLst>
                                          <p:attrName>style.visibility</p:attrName>
                                        </p:attrNameLst>
                                      </p:cBhvr>
                                      <p:to>
                                        <p:strVal val="visible"/>
                                      </p:to>
                                    </p:set>
                                    <p:animEffect transition="in" filter="fade">
                                      <p:cBhvr>
                                        <p:cTn id="19" dur="500"/>
                                        <p:tgtEl>
                                          <p:spTgt spid="7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63_Title Slide">
  <p:cSld name="63_Title Slide">
    <p:spTree>
      <p:nvGrpSpPr>
        <p:cNvPr id="1" name="Shape 798"/>
        <p:cNvGrpSpPr/>
        <p:nvPr/>
      </p:nvGrpSpPr>
      <p:grpSpPr>
        <a:xfrm>
          <a:off x="0" y="0"/>
          <a:ext cx="0" cy="0"/>
          <a:chOff x="0" y="0"/>
          <a:chExt cx="0" cy="0"/>
        </a:xfrm>
      </p:grpSpPr>
      <p:sp>
        <p:nvSpPr>
          <p:cNvPr id="799" name="Google Shape;799;p143"/>
          <p:cNvSpPr txBox="1">
            <a:spLocks noGrp="1"/>
          </p:cNvSpPr>
          <p:nvPr>
            <p:ph type="sldNum" idx="12"/>
          </p:nvPr>
        </p:nvSpPr>
        <p:spPr>
          <a:xfrm>
            <a:off x="146446" y="6339904"/>
            <a:ext cx="38100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800" name="Google Shape;800;p143"/>
          <p:cNvSpPr>
            <a:spLocks noGrp="1"/>
          </p:cNvSpPr>
          <p:nvPr>
            <p:ph type="pic" idx="2"/>
          </p:nvPr>
        </p:nvSpPr>
        <p:spPr>
          <a:xfrm>
            <a:off x="1600200" y="1142999"/>
            <a:ext cx="2286000" cy="3649437"/>
          </a:xfrm>
          <a:prstGeom prst="rect">
            <a:avLst/>
          </a:prstGeom>
          <a:gradFill>
            <a:gsLst>
              <a:gs pos="0">
                <a:srgbClr val="FC926E">
                  <a:alpha val="20000"/>
                </a:srgbClr>
              </a:gs>
              <a:gs pos="100000">
                <a:srgbClr val="FF8A62">
                  <a:alpha val="20000"/>
                </a:srgbClr>
              </a:gs>
            </a:gsLst>
            <a:lin ang="5400000" scaled="0"/>
          </a:gra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01" name="Google Shape;801;p143"/>
          <p:cNvSpPr>
            <a:spLocks noGrp="1"/>
          </p:cNvSpPr>
          <p:nvPr>
            <p:ph type="pic" idx="3"/>
          </p:nvPr>
        </p:nvSpPr>
        <p:spPr>
          <a:xfrm>
            <a:off x="4114800" y="1142999"/>
            <a:ext cx="2286000" cy="3649437"/>
          </a:xfrm>
          <a:prstGeom prst="rect">
            <a:avLst/>
          </a:prstGeom>
          <a:gradFill>
            <a:gsLst>
              <a:gs pos="0">
                <a:srgbClr val="FC926E">
                  <a:alpha val="20000"/>
                </a:srgbClr>
              </a:gs>
              <a:gs pos="100000">
                <a:srgbClr val="FF8A62">
                  <a:alpha val="20000"/>
                </a:srgbClr>
              </a:gs>
            </a:gsLst>
            <a:lin ang="5400000" scaled="0"/>
          </a:gra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02" name="Google Shape;802;p143"/>
          <p:cNvSpPr>
            <a:spLocks noGrp="1"/>
          </p:cNvSpPr>
          <p:nvPr>
            <p:ph type="pic" idx="4"/>
          </p:nvPr>
        </p:nvSpPr>
        <p:spPr>
          <a:xfrm>
            <a:off x="6629400" y="1142999"/>
            <a:ext cx="2286000" cy="3649437"/>
          </a:xfrm>
          <a:prstGeom prst="rect">
            <a:avLst/>
          </a:prstGeom>
          <a:gradFill>
            <a:gsLst>
              <a:gs pos="0">
                <a:srgbClr val="FC926E">
                  <a:alpha val="20000"/>
                </a:srgbClr>
              </a:gs>
              <a:gs pos="100000">
                <a:srgbClr val="FF8A62">
                  <a:alpha val="20000"/>
                </a:srgbClr>
              </a:gs>
            </a:gsLst>
            <a:lin ang="5400000" scaled="0"/>
          </a:gra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03" name="Google Shape;803;p143"/>
          <p:cNvSpPr>
            <a:spLocks noGrp="1"/>
          </p:cNvSpPr>
          <p:nvPr>
            <p:ph type="pic" idx="5"/>
          </p:nvPr>
        </p:nvSpPr>
        <p:spPr>
          <a:xfrm>
            <a:off x="9144000" y="1142999"/>
            <a:ext cx="2286000" cy="3649437"/>
          </a:xfrm>
          <a:prstGeom prst="rect">
            <a:avLst/>
          </a:prstGeom>
          <a:gradFill>
            <a:gsLst>
              <a:gs pos="0">
                <a:srgbClr val="FC926E">
                  <a:alpha val="20000"/>
                </a:srgbClr>
              </a:gs>
              <a:gs pos="100000">
                <a:srgbClr val="FF8A62">
                  <a:alpha val="20000"/>
                </a:srgbClr>
              </a:gs>
            </a:gsLst>
            <a:lin ang="5400000" scaled="0"/>
          </a:gra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1541658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00"/>
                                        </p:tgtEl>
                                        <p:attrNameLst>
                                          <p:attrName>style.visibility</p:attrName>
                                        </p:attrNameLst>
                                      </p:cBhvr>
                                      <p:to>
                                        <p:strVal val="visible"/>
                                      </p:to>
                                    </p:set>
                                    <p:animEffect transition="in" filter="fade">
                                      <p:cBhvr>
                                        <p:cTn id="7" dur="500"/>
                                        <p:tgtEl>
                                          <p:spTgt spid="800"/>
                                        </p:tgtEl>
                                      </p:cBhvr>
                                    </p:animEffect>
                                  </p:childTnLst>
                                </p:cTn>
                              </p:par>
                              <p:par>
                                <p:cTn id="8" presetID="10" presetClass="entr" presetSubtype="0" fill="hold" nodeType="withEffect">
                                  <p:stCondLst>
                                    <p:cond delay="300"/>
                                  </p:stCondLst>
                                  <p:childTnLst>
                                    <p:set>
                                      <p:cBhvr>
                                        <p:cTn id="9" dur="1" fill="hold">
                                          <p:stCondLst>
                                            <p:cond delay="0"/>
                                          </p:stCondLst>
                                        </p:cTn>
                                        <p:tgtEl>
                                          <p:spTgt spid="801"/>
                                        </p:tgtEl>
                                        <p:attrNameLst>
                                          <p:attrName>style.visibility</p:attrName>
                                        </p:attrNameLst>
                                      </p:cBhvr>
                                      <p:to>
                                        <p:strVal val="visible"/>
                                      </p:to>
                                    </p:set>
                                    <p:animEffect transition="in" filter="fade">
                                      <p:cBhvr>
                                        <p:cTn id="10" dur="500"/>
                                        <p:tgtEl>
                                          <p:spTgt spid="801"/>
                                        </p:tgtEl>
                                      </p:cBhvr>
                                    </p:animEffect>
                                  </p:childTnLst>
                                </p:cTn>
                              </p:par>
                              <p:par>
                                <p:cTn id="11" presetID="10" presetClass="entr" presetSubtype="0" fill="hold" nodeType="withEffect">
                                  <p:stCondLst>
                                    <p:cond delay="600"/>
                                  </p:stCondLst>
                                  <p:childTnLst>
                                    <p:set>
                                      <p:cBhvr>
                                        <p:cTn id="12" dur="1" fill="hold">
                                          <p:stCondLst>
                                            <p:cond delay="0"/>
                                          </p:stCondLst>
                                        </p:cTn>
                                        <p:tgtEl>
                                          <p:spTgt spid="802"/>
                                        </p:tgtEl>
                                        <p:attrNameLst>
                                          <p:attrName>style.visibility</p:attrName>
                                        </p:attrNameLst>
                                      </p:cBhvr>
                                      <p:to>
                                        <p:strVal val="visible"/>
                                      </p:to>
                                    </p:set>
                                    <p:animEffect transition="in" filter="fade">
                                      <p:cBhvr>
                                        <p:cTn id="13" dur="500"/>
                                        <p:tgtEl>
                                          <p:spTgt spid="802"/>
                                        </p:tgtEl>
                                      </p:cBhvr>
                                    </p:animEffect>
                                  </p:childTnLst>
                                </p:cTn>
                              </p:par>
                              <p:par>
                                <p:cTn id="14" presetID="10" presetClass="entr" presetSubtype="0" fill="hold" nodeType="withEffect">
                                  <p:stCondLst>
                                    <p:cond delay="1000"/>
                                  </p:stCondLst>
                                  <p:childTnLst>
                                    <p:set>
                                      <p:cBhvr>
                                        <p:cTn id="15" dur="1" fill="hold">
                                          <p:stCondLst>
                                            <p:cond delay="0"/>
                                          </p:stCondLst>
                                        </p:cTn>
                                        <p:tgtEl>
                                          <p:spTgt spid="803"/>
                                        </p:tgtEl>
                                        <p:attrNameLst>
                                          <p:attrName>style.visibility</p:attrName>
                                        </p:attrNameLst>
                                      </p:cBhvr>
                                      <p:to>
                                        <p:strVal val="visible"/>
                                      </p:to>
                                    </p:set>
                                    <p:animEffect transition="in" filter="fade">
                                      <p:cBhvr>
                                        <p:cTn id="16" dur="500"/>
                                        <p:tgtEl>
                                          <p:spTgt spid="8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64_Title Slide">
  <p:cSld name="64_Title Slide">
    <p:spTree>
      <p:nvGrpSpPr>
        <p:cNvPr id="1" name="Shape 804"/>
        <p:cNvGrpSpPr/>
        <p:nvPr/>
      </p:nvGrpSpPr>
      <p:grpSpPr>
        <a:xfrm>
          <a:off x="0" y="0"/>
          <a:ext cx="0" cy="0"/>
          <a:chOff x="0" y="0"/>
          <a:chExt cx="0" cy="0"/>
        </a:xfrm>
      </p:grpSpPr>
      <p:sp>
        <p:nvSpPr>
          <p:cNvPr id="805" name="Google Shape;805;p144"/>
          <p:cNvSpPr txBox="1">
            <a:spLocks noGrp="1"/>
          </p:cNvSpPr>
          <p:nvPr>
            <p:ph type="ctrTitle"/>
          </p:nvPr>
        </p:nvSpPr>
        <p:spPr>
          <a:xfrm>
            <a:off x="6096000" y="2359513"/>
            <a:ext cx="5334000" cy="893641"/>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3000"/>
              <a:buFont typeface="Arial"/>
              <a:buNone/>
              <a:defRPr sz="3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6" name="Google Shape;806;p144"/>
          <p:cNvSpPr txBox="1">
            <a:spLocks noGrp="1"/>
          </p:cNvSpPr>
          <p:nvPr>
            <p:ph type="sldNum" idx="12"/>
          </p:nvPr>
        </p:nvSpPr>
        <p:spPr>
          <a:xfrm>
            <a:off x="146446" y="6339904"/>
            <a:ext cx="38100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807" name="Google Shape;807;p144"/>
          <p:cNvSpPr>
            <a:spLocks noGrp="1"/>
          </p:cNvSpPr>
          <p:nvPr>
            <p:ph type="pic" idx="2"/>
          </p:nvPr>
        </p:nvSpPr>
        <p:spPr>
          <a:xfrm>
            <a:off x="1600200" y="762001"/>
            <a:ext cx="4076700" cy="6096000"/>
          </a:xfrm>
          <a:prstGeom prst="rect">
            <a:avLst/>
          </a:prstGeom>
          <a:gradFill>
            <a:gsLst>
              <a:gs pos="0">
                <a:srgbClr val="FC926E">
                  <a:alpha val="20000"/>
                </a:srgbClr>
              </a:gs>
              <a:gs pos="100000">
                <a:srgbClr val="FF8A62">
                  <a:alpha val="20000"/>
                </a:srgbClr>
              </a:gs>
            </a:gsLst>
            <a:lin ang="5400000" scaled="0"/>
          </a:gra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3733644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00"/>
                                  </p:stCondLst>
                                  <p:childTnLst>
                                    <p:set>
                                      <p:cBhvr>
                                        <p:cTn id="6" dur="1" fill="hold">
                                          <p:stCondLst>
                                            <p:cond delay="0"/>
                                          </p:stCondLst>
                                        </p:cTn>
                                        <p:tgtEl>
                                          <p:spTgt spid="807"/>
                                        </p:tgtEl>
                                        <p:attrNameLst>
                                          <p:attrName>style.visibility</p:attrName>
                                        </p:attrNameLst>
                                      </p:cBhvr>
                                      <p:to>
                                        <p:strVal val="visible"/>
                                      </p:to>
                                    </p:set>
                                    <p:animEffect transition="in" filter="fade">
                                      <p:cBhvr>
                                        <p:cTn id="7" dur="500"/>
                                        <p:tgtEl>
                                          <p:spTgt spid="807"/>
                                        </p:tgtEl>
                                      </p:cBhvr>
                                    </p:animEffect>
                                  </p:childTnLst>
                                </p:cTn>
                              </p:par>
                              <p:par>
                                <p:cTn id="8" presetID="2" presetClass="entr" presetSubtype="4" fill="hold" nodeType="withEffect">
                                  <p:stCondLst>
                                    <p:cond delay="0"/>
                                  </p:stCondLst>
                                  <p:childTnLst>
                                    <p:set>
                                      <p:cBhvr>
                                        <p:cTn id="9" dur="1" fill="hold">
                                          <p:stCondLst>
                                            <p:cond delay="0"/>
                                          </p:stCondLst>
                                        </p:cTn>
                                        <p:tgtEl>
                                          <p:spTgt spid="805"/>
                                        </p:tgtEl>
                                        <p:attrNameLst>
                                          <p:attrName>style.visibility</p:attrName>
                                        </p:attrNameLst>
                                      </p:cBhvr>
                                      <p:to>
                                        <p:strVal val="visible"/>
                                      </p:to>
                                    </p:set>
                                    <p:anim calcmode="lin" valueType="num">
                                      <p:cBhvr additive="base">
                                        <p:cTn id="10" dur="1500"/>
                                        <p:tgtEl>
                                          <p:spTgt spid="80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76_Title Slide">
  <p:cSld name="76_Title Slide">
    <p:spTree>
      <p:nvGrpSpPr>
        <p:cNvPr id="1" name="Shape 808"/>
        <p:cNvGrpSpPr/>
        <p:nvPr/>
      </p:nvGrpSpPr>
      <p:grpSpPr>
        <a:xfrm>
          <a:off x="0" y="0"/>
          <a:ext cx="0" cy="0"/>
          <a:chOff x="0" y="0"/>
          <a:chExt cx="0" cy="0"/>
        </a:xfrm>
      </p:grpSpPr>
      <p:sp>
        <p:nvSpPr>
          <p:cNvPr id="809" name="Google Shape;809;p145"/>
          <p:cNvSpPr txBox="1">
            <a:spLocks noGrp="1"/>
          </p:cNvSpPr>
          <p:nvPr>
            <p:ph type="sldNum" idx="12"/>
          </p:nvPr>
        </p:nvSpPr>
        <p:spPr>
          <a:xfrm>
            <a:off x="146446" y="6339904"/>
            <a:ext cx="38100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810" name="Google Shape;810;p145"/>
          <p:cNvSpPr txBox="1">
            <a:spLocks noGrp="1"/>
          </p:cNvSpPr>
          <p:nvPr>
            <p:ph type="ctrTitle"/>
          </p:nvPr>
        </p:nvSpPr>
        <p:spPr>
          <a:xfrm>
            <a:off x="1600201" y="1600199"/>
            <a:ext cx="3877408" cy="100965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Arial"/>
              <a:buNone/>
              <a:defRPr sz="3200"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1" name="Google Shape;811;p145"/>
          <p:cNvSpPr/>
          <p:nvPr/>
        </p:nvSpPr>
        <p:spPr>
          <a:xfrm>
            <a:off x="1600200" y="931069"/>
            <a:ext cx="909638" cy="242888"/>
          </a:xfrm>
          <a:prstGeom prst="roundRect">
            <a:avLst>
              <a:gd name="adj" fmla="val 10785"/>
            </a:avLst>
          </a:prstGeom>
          <a:solidFill>
            <a:schemeClr val="accent1"/>
          </a:solidFill>
          <a:ln>
            <a:noFill/>
          </a:ln>
          <a:effectLst>
            <a:outerShdw blurRad="190500" dist="88900" dir="5400000" algn="t" rotWithShape="0">
              <a:schemeClr val="accent1">
                <a:alpha val="29803"/>
              </a:schemeClr>
            </a:outerShdw>
          </a:effectLst>
        </p:spPr>
        <p:txBody>
          <a:bodyPr spcFirstLastPara="1" wrap="square" lIns="0" tIns="45700" rIns="0" bIns="45700" anchor="ctr" anchorCtr="0">
            <a:noAutofit/>
          </a:bodyPr>
          <a:lstStyle/>
          <a:p>
            <a:pPr marL="0" marR="0" lvl="0" indent="0" algn="ctr" rtl="0">
              <a:spcBef>
                <a:spcPts val="0"/>
              </a:spcBef>
              <a:spcAft>
                <a:spcPts val="0"/>
              </a:spcAft>
              <a:buNone/>
            </a:pPr>
            <a:r>
              <a:rPr lang="en-US" sz="800" b="1">
                <a:solidFill>
                  <a:schemeClr val="lt1"/>
                </a:solidFill>
                <a:latin typeface="Arial"/>
                <a:ea typeface="Arial"/>
                <a:cs typeface="Arial"/>
                <a:sym typeface="Arial"/>
              </a:rPr>
              <a:t>TEAM</a:t>
            </a:r>
            <a:endParaRPr/>
          </a:p>
        </p:txBody>
      </p:sp>
    </p:spTree>
    <p:extLst>
      <p:ext uri="{BB962C8B-B14F-4D97-AF65-F5344CB8AC3E}">
        <p14:creationId xmlns:p14="http://schemas.microsoft.com/office/powerpoint/2010/main" val="1432821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11"/>
                                        </p:tgtEl>
                                        <p:attrNameLst>
                                          <p:attrName>style.visibility</p:attrName>
                                        </p:attrNameLst>
                                      </p:cBhvr>
                                      <p:to>
                                        <p:strVal val="visible"/>
                                      </p:to>
                                    </p:set>
                                    <p:animEffect transition="in" filter="fade">
                                      <p:cBhvr>
                                        <p:cTn id="7" dur="750"/>
                                        <p:tgtEl>
                                          <p:spTgt spid="811"/>
                                        </p:tgtEl>
                                      </p:cBhvr>
                                    </p:animEffect>
                                  </p:childTnLst>
                                </p:cTn>
                              </p:par>
                              <p:par>
                                <p:cTn id="8" presetID="10" presetClass="entr" presetSubtype="0" fill="hold" nodeType="withEffect">
                                  <p:stCondLst>
                                    <p:cond delay="400"/>
                                  </p:stCondLst>
                                  <p:childTnLst>
                                    <p:set>
                                      <p:cBhvr>
                                        <p:cTn id="9" dur="1" fill="hold">
                                          <p:stCondLst>
                                            <p:cond delay="0"/>
                                          </p:stCondLst>
                                        </p:cTn>
                                        <p:tgtEl>
                                          <p:spTgt spid="810"/>
                                        </p:tgtEl>
                                        <p:attrNameLst>
                                          <p:attrName>style.visibility</p:attrName>
                                        </p:attrNameLst>
                                      </p:cBhvr>
                                      <p:to>
                                        <p:strVal val="visible"/>
                                      </p:to>
                                    </p:set>
                                    <p:animEffect transition="in" filter="fade">
                                      <p:cBhvr>
                                        <p:cTn id="10" dur="500"/>
                                        <p:tgtEl>
                                          <p:spTgt spid="8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812"/>
        <p:cNvGrpSpPr/>
        <p:nvPr/>
      </p:nvGrpSpPr>
      <p:grpSpPr>
        <a:xfrm>
          <a:off x="0" y="0"/>
          <a:ext cx="0" cy="0"/>
          <a:chOff x="0" y="0"/>
          <a:chExt cx="0" cy="0"/>
        </a:xfrm>
      </p:grpSpPr>
      <p:sp>
        <p:nvSpPr>
          <p:cNvPr id="813" name="Google Shape;813;p146"/>
          <p:cNvSpPr txBox="1">
            <a:spLocks noGrp="1"/>
          </p:cNvSpPr>
          <p:nvPr>
            <p:ph type="sldNum" idx="12"/>
          </p:nvPr>
        </p:nvSpPr>
        <p:spPr>
          <a:xfrm>
            <a:off x="146446" y="6339904"/>
            <a:ext cx="38100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814" name="Google Shape;814;p146"/>
          <p:cNvSpPr>
            <a:spLocks noGrp="1"/>
          </p:cNvSpPr>
          <p:nvPr>
            <p:ph type="pic" idx="2"/>
          </p:nvPr>
        </p:nvSpPr>
        <p:spPr>
          <a:xfrm>
            <a:off x="6096000" y="0"/>
            <a:ext cx="4209288" cy="6858000"/>
          </a:xfrm>
          <a:prstGeom prst="rect">
            <a:avLst/>
          </a:prstGeom>
          <a:solidFill>
            <a:srgbClr val="FFE6DF"/>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15" name="Google Shape;815;p146"/>
          <p:cNvSpPr txBox="1">
            <a:spLocks noGrp="1"/>
          </p:cNvSpPr>
          <p:nvPr>
            <p:ph type="ctrTitle"/>
          </p:nvPr>
        </p:nvSpPr>
        <p:spPr>
          <a:xfrm>
            <a:off x="1600201" y="1600199"/>
            <a:ext cx="3877408" cy="100965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Arial"/>
              <a:buNone/>
              <a:defRPr sz="3200"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6" name="Google Shape;816;p146"/>
          <p:cNvSpPr/>
          <p:nvPr/>
        </p:nvSpPr>
        <p:spPr>
          <a:xfrm>
            <a:off x="1600200" y="931069"/>
            <a:ext cx="909638" cy="242888"/>
          </a:xfrm>
          <a:prstGeom prst="roundRect">
            <a:avLst>
              <a:gd name="adj" fmla="val 10785"/>
            </a:avLst>
          </a:prstGeom>
          <a:solidFill>
            <a:schemeClr val="accent1"/>
          </a:solidFill>
          <a:ln>
            <a:noFill/>
          </a:ln>
          <a:effectLst>
            <a:outerShdw blurRad="190500" dist="88900" dir="5400000" algn="t" rotWithShape="0">
              <a:schemeClr val="accent1">
                <a:alpha val="29803"/>
              </a:schemeClr>
            </a:outerShdw>
          </a:effectLst>
        </p:spPr>
        <p:txBody>
          <a:bodyPr spcFirstLastPara="1" wrap="square" lIns="0" tIns="45700" rIns="0" bIns="45700" anchor="ctr" anchorCtr="0">
            <a:noAutofit/>
          </a:bodyPr>
          <a:lstStyle/>
          <a:p>
            <a:pPr marL="0" marR="0" lvl="0" indent="0" algn="ctr" rtl="0">
              <a:spcBef>
                <a:spcPts val="0"/>
              </a:spcBef>
              <a:spcAft>
                <a:spcPts val="0"/>
              </a:spcAft>
              <a:buNone/>
            </a:pPr>
            <a:r>
              <a:rPr lang="en-US" sz="800" b="1">
                <a:solidFill>
                  <a:schemeClr val="lt1"/>
                </a:solidFill>
                <a:latin typeface="Arial"/>
                <a:ea typeface="Arial"/>
                <a:cs typeface="Arial"/>
                <a:sym typeface="Arial"/>
              </a:rPr>
              <a:t>TEAM</a:t>
            </a:r>
            <a:endParaRPr/>
          </a:p>
        </p:txBody>
      </p:sp>
    </p:spTree>
    <p:extLst>
      <p:ext uri="{BB962C8B-B14F-4D97-AF65-F5344CB8AC3E}">
        <p14:creationId xmlns:p14="http://schemas.microsoft.com/office/powerpoint/2010/main" val="2653709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300"/>
                                  </p:stCondLst>
                                  <p:childTnLst>
                                    <p:set>
                                      <p:cBhvr>
                                        <p:cTn id="6" dur="1" fill="hold">
                                          <p:stCondLst>
                                            <p:cond delay="0"/>
                                          </p:stCondLst>
                                        </p:cTn>
                                        <p:tgtEl>
                                          <p:spTgt spid="814"/>
                                        </p:tgtEl>
                                        <p:attrNameLst>
                                          <p:attrName>style.visibility</p:attrName>
                                        </p:attrNameLst>
                                      </p:cBhvr>
                                      <p:to>
                                        <p:strVal val="visible"/>
                                      </p:to>
                                    </p:set>
                                    <p:animEffect transition="in" filter="fade">
                                      <p:cBhvr>
                                        <p:cTn id="7" dur="750"/>
                                        <p:tgtEl>
                                          <p:spTgt spid="814"/>
                                        </p:tgtEl>
                                      </p:cBhvr>
                                    </p:animEffect>
                                  </p:childTnLst>
                                </p:cTn>
                              </p:par>
                              <p:par>
                                <p:cTn id="8" presetID="10" presetClass="entr" presetSubtype="0" fill="hold" nodeType="withEffect">
                                  <p:stCondLst>
                                    <p:cond delay="0"/>
                                  </p:stCondLst>
                                  <p:childTnLst>
                                    <p:set>
                                      <p:cBhvr>
                                        <p:cTn id="9" dur="1" fill="hold">
                                          <p:stCondLst>
                                            <p:cond delay="0"/>
                                          </p:stCondLst>
                                        </p:cTn>
                                        <p:tgtEl>
                                          <p:spTgt spid="816"/>
                                        </p:tgtEl>
                                        <p:attrNameLst>
                                          <p:attrName>style.visibility</p:attrName>
                                        </p:attrNameLst>
                                      </p:cBhvr>
                                      <p:to>
                                        <p:strVal val="visible"/>
                                      </p:to>
                                    </p:set>
                                    <p:animEffect transition="in" filter="fade">
                                      <p:cBhvr>
                                        <p:cTn id="10" dur="750"/>
                                        <p:tgtEl>
                                          <p:spTgt spid="816"/>
                                        </p:tgtEl>
                                      </p:cBhvr>
                                    </p:animEffect>
                                  </p:childTnLst>
                                </p:cTn>
                              </p:par>
                              <p:par>
                                <p:cTn id="11" presetID="10" presetClass="entr" presetSubtype="0" fill="hold" nodeType="withEffect">
                                  <p:stCondLst>
                                    <p:cond delay="400"/>
                                  </p:stCondLst>
                                  <p:childTnLst>
                                    <p:set>
                                      <p:cBhvr>
                                        <p:cTn id="12" dur="1" fill="hold">
                                          <p:stCondLst>
                                            <p:cond delay="0"/>
                                          </p:stCondLst>
                                        </p:cTn>
                                        <p:tgtEl>
                                          <p:spTgt spid="815"/>
                                        </p:tgtEl>
                                        <p:attrNameLst>
                                          <p:attrName>style.visibility</p:attrName>
                                        </p:attrNameLst>
                                      </p:cBhvr>
                                      <p:to>
                                        <p:strVal val="visible"/>
                                      </p:to>
                                    </p:set>
                                    <p:animEffect transition="in" filter="fade">
                                      <p:cBhvr>
                                        <p:cTn id="13" dur="500"/>
                                        <p:tgtEl>
                                          <p:spTgt spid="8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5_Custom Layout">
  <p:cSld name="5_Custom Layout">
    <p:spTree>
      <p:nvGrpSpPr>
        <p:cNvPr id="1" name="Shape 817"/>
        <p:cNvGrpSpPr/>
        <p:nvPr/>
      </p:nvGrpSpPr>
      <p:grpSpPr>
        <a:xfrm>
          <a:off x="0" y="0"/>
          <a:ext cx="0" cy="0"/>
          <a:chOff x="0" y="0"/>
          <a:chExt cx="0" cy="0"/>
        </a:xfrm>
      </p:grpSpPr>
      <p:sp>
        <p:nvSpPr>
          <p:cNvPr id="818" name="Google Shape;818;p147"/>
          <p:cNvSpPr txBox="1">
            <a:spLocks noGrp="1"/>
          </p:cNvSpPr>
          <p:nvPr>
            <p:ph type="sldNum" idx="12"/>
          </p:nvPr>
        </p:nvSpPr>
        <p:spPr>
          <a:xfrm>
            <a:off x="146446" y="6339904"/>
            <a:ext cx="38100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819" name="Google Shape;819;p147"/>
          <p:cNvSpPr>
            <a:spLocks noGrp="1"/>
          </p:cNvSpPr>
          <p:nvPr>
            <p:ph type="pic" idx="2"/>
          </p:nvPr>
        </p:nvSpPr>
        <p:spPr>
          <a:xfrm>
            <a:off x="1600200" y="2375807"/>
            <a:ext cx="1992086" cy="2881994"/>
          </a:xfrm>
          <a:prstGeom prst="roundRect">
            <a:avLst>
              <a:gd name="adj" fmla="val 0"/>
            </a:avLst>
          </a:prstGeom>
          <a:gradFill>
            <a:gsLst>
              <a:gs pos="0">
                <a:srgbClr val="FC926E">
                  <a:alpha val="20000"/>
                </a:srgbClr>
              </a:gs>
              <a:gs pos="100000">
                <a:srgbClr val="FF8A62">
                  <a:alpha val="20000"/>
                </a:srgbClr>
              </a:gs>
            </a:gsLst>
            <a:lin ang="5400000" scaled="0"/>
          </a:gra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20" name="Google Shape;820;p147"/>
          <p:cNvSpPr>
            <a:spLocks noGrp="1"/>
          </p:cNvSpPr>
          <p:nvPr>
            <p:ph type="pic" idx="3"/>
          </p:nvPr>
        </p:nvSpPr>
        <p:spPr>
          <a:xfrm>
            <a:off x="4015694" y="2375807"/>
            <a:ext cx="1992086" cy="2881994"/>
          </a:xfrm>
          <a:prstGeom prst="roundRect">
            <a:avLst>
              <a:gd name="adj" fmla="val 0"/>
            </a:avLst>
          </a:prstGeom>
          <a:gradFill>
            <a:gsLst>
              <a:gs pos="0">
                <a:srgbClr val="FC926E">
                  <a:alpha val="20000"/>
                </a:srgbClr>
              </a:gs>
              <a:gs pos="100000">
                <a:srgbClr val="FF8A62">
                  <a:alpha val="20000"/>
                </a:srgbClr>
              </a:gs>
            </a:gsLst>
            <a:lin ang="5400000" scaled="0"/>
          </a:gra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21" name="Google Shape;821;p147"/>
          <p:cNvSpPr>
            <a:spLocks noGrp="1"/>
          </p:cNvSpPr>
          <p:nvPr>
            <p:ph type="pic" idx="4"/>
          </p:nvPr>
        </p:nvSpPr>
        <p:spPr>
          <a:xfrm>
            <a:off x="6431188" y="2375807"/>
            <a:ext cx="1992086" cy="2881994"/>
          </a:xfrm>
          <a:prstGeom prst="roundRect">
            <a:avLst>
              <a:gd name="adj" fmla="val 0"/>
            </a:avLst>
          </a:prstGeom>
          <a:gradFill>
            <a:gsLst>
              <a:gs pos="0">
                <a:srgbClr val="FC926E">
                  <a:alpha val="20000"/>
                </a:srgbClr>
              </a:gs>
              <a:gs pos="100000">
                <a:srgbClr val="FF8A62">
                  <a:alpha val="20000"/>
                </a:srgbClr>
              </a:gs>
            </a:gsLst>
            <a:lin ang="5400000" scaled="0"/>
          </a:gra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22" name="Google Shape;822;p147"/>
          <p:cNvSpPr>
            <a:spLocks noGrp="1"/>
          </p:cNvSpPr>
          <p:nvPr>
            <p:ph type="pic" idx="5"/>
          </p:nvPr>
        </p:nvSpPr>
        <p:spPr>
          <a:xfrm>
            <a:off x="8846683" y="2375807"/>
            <a:ext cx="1992086" cy="2881994"/>
          </a:xfrm>
          <a:prstGeom prst="roundRect">
            <a:avLst>
              <a:gd name="adj" fmla="val 0"/>
            </a:avLst>
          </a:prstGeom>
          <a:gradFill>
            <a:gsLst>
              <a:gs pos="0">
                <a:srgbClr val="FC926E">
                  <a:alpha val="20000"/>
                </a:srgbClr>
              </a:gs>
              <a:gs pos="100000">
                <a:srgbClr val="FF8A62">
                  <a:alpha val="20000"/>
                </a:srgbClr>
              </a:gs>
            </a:gsLst>
            <a:lin ang="5400000" scaled="0"/>
          </a:gra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23" name="Google Shape;823;p147"/>
          <p:cNvSpPr txBox="1">
            <a:spLocks noGrp="1"/>
          </p:cNvSpPr>
          <p:nvPr>
            <p:ph type="ctrTitle"/>
          </p:nvPr>
        </p:nvSpPr>
        <p:spPr>
          <a:xfrm>
            <a:off x="1600201" y="1600199"/>
            <a:ext cx="3877408" cy="100965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Arial"/>
              <a:buNone/>
              <a:defRPr sz="3200"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4" name="Google Shape;824;p147"/>
          <p:cNvSpPr/>
          <p:nvPr/>
        </p:nvSpPr>
        <p:spPr>
          <a:xfrm>
            <a:off x="1600200" y="931069"/>
            <a:ext cx="909638" cy="242888"/>
          </a:xfrm>
          <a:prstGeom prst="roundRect">
            <a:avLst>
              <a:gd name="adj" fmla="val 10785"/>
            </a:avLst>
          </a:prstGeom>
          <a:solidFill>
            <a:schemeClr val="accent1"/>
          </a:solidFill>
          <a:ln>
            <a:noFill/>
          </a:ln>
          <a:effectLst>
            <a:outerShdw blurRad="190500" dist="88900" dir="5400000" algn="t" rotWithShape="0">
              <a:schemeClr val="accent1">
                <a:alpha val="29803"/>
              </a:schemeClr>
            </a:outerShdw>
          </a:effectLst>
        </p:spPr>
        <p:txBody>
          <a:bodyPr spcFirstLastPara="1" wrap="square" lIns="0" tIns="45700" rIns="0" bIns="45700" anchor="ctr" anchorCtr="0">
            <a:noAutofit/>
          </a:bodyPr>
          <a:lstStyle/>
          <a:p>
            <a:pPr marL="0" marR="0" lvl="0" indent="0" algn="ctr" rtl="0">
              <a:spcBef>
                <a:spcPts val="0"/>
              </a:spcBef>
              <a:spcAft>
                <a:spcPts val="0"/>
              </a:spcAft>
              <a:buNone/>
            </a:pPr>
            <a:r>
              <a:rPr lang="en-US" sz="800" b="1">
                <a:solidFill>
                  <a:schemeClr val="lt1"/>
                </a:solidFill>
                <a:latin typeface="Arial"/>
                <a:ea typeface="Arial"/>
                <a:cs typeface="Arial"/>
                <a:sym typeface="Arial"/>
              </a:rPr>
              <a:t>TEAM</a:t>
            </a:r>
            <a:endParaRPr/>
          </a:p>
        </p:txBody>
      </p:sp>
    </p:spTree>
    <p:extLst>
      <p:ext uri="{BB962C8B-B14F-4D97-AF65-F5344CB8AC3E}">
        <p14:creationId xmlns:p14="http://schemas.microsoft.com/office/powerpoint/2010/main" val="3435926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19"/>
                                        </p:tgtEl>
                                        <p:attrNameLst>
                                          <p:attrName>style.visibility</p:attrName>
                                        </p:attrNameLst>
                                      </p:cBhvr>
                                      <p:to>
                                        <p:strVal val="visible"/>
                                      </p:to>
                                    </p:set>
                                    <p:animEffect transition="in" filter="fade">
                                      <p:cBhvr>
                                        <p:cTn id="7" dur="750"/>
                                        <p:tgtEl>
                                          <p:spTgt spid="819"/>
                                        </p:tgtEl>
                                      </p:cBhvr>
                                    </p:animEffect>
                                  </p:childTnLst>
                                </p:cTn>
                              </p:par>
                              <p:par>
                                <p:cTn id="8" presetID="10" presetClass="entr" presetSubtype="0" fill="hold" nodeType="withEffect">
                                  <p:stCondLst>
                                    <p:cond delay="200"/>
                                  </p:stCondLst>
                                  <p:childTnLst>
                                    <p:set>
                                      <p:cBhvr>
                                        <p:cTn id="9" dur="1" fill="hold">
                                          <p:stCondLst>
                                            <p:cond delay="0"/>
                                          </p:stCondLst>
                                        </p:cTn>
                                        <p:tgtEl>
                                          <p:spTgt spid="820"/>
                                        </p:tgtEl>
                                        <p:attrNameLst>
                                          <p:attrName>style.visibility</p:attrName>
                                        </p:attrNameLst>
                                      </p:cBhvr>
                                      <p:to>
                                        <p:strVal val="visible"/>
                                      </p:to>
                                    </p:set>
                                    <p:animEffect transition="in" filter="fade">
                                      <p:cBhvr>
                                        <p:cTn id="10" dur="750"/>
                                        <p:tgtEl>
                                          <p:spTgt spid="820"/>
                                        </p:tgtEl>
                                      </p:cBhvr>
                                    </p:animEffect>
                                  </p:childTnLst>
                                </p:cTn>
                              </p:par>
                              <p:par>
                                <p:cTn id="11" presetID="10" presetClass="entr" presetSubtype="0" fill="hold" nodeType="withEffect">
                                  <p:stCondLst>
                                    <p:cond delay="500"/>
                                  </p:stCondLst>
                                  <p:childTnLst>
                                    <p:set>
                                      <p:cBhvr>
                                        <p:cTn id="12" dur="1" fill="hold">
                                          <p:stCondLst>
                                            <p:cond delay="0"/>
                                          </p:stCondLst>
                                        </p:cTn>
                                        <p:tgtEl>
                                          <p:spTgt spid="821"/>
                                        </p:tgtEl>
                                        <p:attrNameLst>
                                          <p:attrName>style.visibility</p:attrName>
                                        </p:attrNameLst>
                                      </p:cBhvr>
                                      <p:to>
                                        <p:strVal val="visible"/>
                                      </p:to>
                                    </p:set>
                                    <p:animEffect transition="in" filter="fade">
                                      <p:cBhvr>
                                        <p:cTn id="13" dur="750"/>
                                        <p:tgtEl>
                                          <p:spTgt spid="821"/>
                                        </p:tgtEl>
                                      </p:cBhvr>
                                    </p:animEffect>
                                  </p:childTnLst>
                                </p:cTn>
                              </p:par>
                              <p:par>
                                <p:cTn id="14" presetID="10" presetClass="entr" presetSubtype="0" fill="hold" nodeType="withEffect">
                                  <p:stCondLst>
                                    <p:cond delay="1000"/>
                                  </p:stCondLst>
                                  <p:childTnLst>
                                    <p:set>
                                      <p:cBhvr>
                                        <p:cTn id="15" dur="1" fill="hold">
                                          <p:stCondLst>
                                            <p:cond delay="0"/>
                                          </p:stCondLst>
                                        </p:cTn>
                                        <p:tgtEl>
                                          <p:spTgt spid="822"/>
                                        </p:tgtEl>
                                        <p:attrNameLst>
                                          <p:attrName>style.visibility</p:attrName>
                                        </p:attrNameLst>
                                      </p:cBhvr>
                                      <p:to>
                                        <p:strVal val="visible"/>
                                      </p:to>
                                    </p:set>
                                    <p:animEffect transition="in" filter="fade">
                                      <p:cBhvr>
                                        <p:cTn id="16" dur="750"/>
                                        <p:tgtEl>
                                          <p:spTgt spid="822"/>
                                        </p:tgtEl>
                                      </p:cBhvr>
                                    </p:animEffect>
                                  </p:childTnLst>
                                </p:cTn>
                              </p:par>
                              <p:par>
                                <p:cTn id="17" presetID="10" presetClass="entr" presetSubtype="0" fill="hold" nodeType="withEffect">
                                  <p:stCondLst>
                                    <p:cond delay="0"/>
                                  </p:stCondLst>
                                  <p:childTnLst>
                                    <p:set>
                                      <p:cBhvr>
                                        <p:cTn id="18" dur="1" fill="hold">
                                          <p:stCondLst>
                                            <p:cond delay="0"/>
                                          </p:stCondLst>
                                        </p:cTn>
                                        <p:tgtEl>
                                          <p:spTgt spid="824"/>
                                        </p:tgtEl>
                                        <p:attrNameLst>
                                          <p:attrName>style.visibility</p:attrName>
                                        </p:attrNameLst>
                                      </p:cBhvr>
                                      <p:to>
                                        <p:strVal val="visible"/>
                                      </p:to>
                                    </p:set>
                                    <p:animEffect transition="in" filter="fade">
                                      <p:cBhvr>
                                        <p:cTn id="19" dur="750"/>
                                        <p:tgtEl>
                                          <p:spTgt spid="824"/>
                                        </p:tgtEl>
                                      </p:cBhvr>
                                    </p:animEffect>
                                  </p:childTnLst>
                                </p:cTn>
                              </p:par>
                              <p:par>
                                <p:cTn id="20" presetID="10" presetClass="entr" presetSubtype="0" fill="hold" nodeType="withEffect">
                                  <p:stCondLst>
                                    <p:cond delay="400"/>
                                  </p:stCondLst>
                                  <p:childTnLst>
                                    <p:set>
                                      <p:cBhvr>
                                        <p:cTn id="21" dur="1" fill="hold">
                                          <p:stCondLst>
                                            <p:cond delay="0"/>
                                          </p:stCondLst>
                                        </p:cTn>
                                        <p:tgtEl>
                                          <p:spTgt spid="823"/>
                                        </p:tgtEl>
                                        <p:attrNameLst>
                                          <p:attrName>style.visibility</p:attrName>
                                        </p:attrNameLst>
                                      </p:cBhvr>
                                      <p:to>
                                        <p:strVal val="visible"/>
                                      </p:to>
                                    </p:set>
                                    <p:animEffect transition="in" filter="fade">
                                      <p:cBhvr>
                                        <p:cTn id="22" dur="500"/>
                                        <p:tgtEl>
                                          <p:spTgt spid="8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8_Custom Layout">
  <p:cSld name="8_Custom Layout">
    <p:spTree>
      <p:nvGrpSpPr>
        <p:cNvPr id="1" name="Shape 825"/>
        <p:cNvGrpSpPr/>
        <p:nvPr/>
      </p:nvGrpSpPr>
      <p:grpSpPr>
        <a:xfrm>
          <a:off x="0" y="0"/>
          <a:ext cx="0" cy="0"/>
          <a:chOff x="0" y="0"/>
          <a:chExt cx="0" cy="0"/>
        </a:xfrm>
      </p:grpSpPr>
      <p:sp>
        <p:nvSpPr>
          <p:cNvPr id="826" name="Google Shape;826;p148"/>
          <p:cNvSpPr txBox="1">
            <a:spLocks noGrp="1"/>
          </p:cNvSpPr>
          <p:nvPr>
            <p:ph type="sldNum" idx="12"/>
          </p:nvPr>
        </p:nvSpPr>
        <p:spPr>
          <a:xfrm>
            <a:off x="146446" y="6339904"/>
            <a:ext cx="38100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827" name="Google Shape;827;p148"/>
          <p:cNvSpPr>
            <a:spLocks noGrp="1"/>
          </p:cNvSpPr>
          <p:nvPr>
            <p:ph type="pic" idx="2"/>
          </p:nvPr>
        </p:nvSpPr>
        <p:spPr>
          <a:xfrm>
            <a:off x="1600200" y="2460049"/>
            <a:ext cx="1992086" cy="2881994"/>
          </a:xfrm>
          <a:prstGeom prst="roundRect">
            <a:avLst>
              <a:gd name="adj" fmla="val 0"/>
            </a:avLst>
          </a:prstGeom>
          <a:gradFill>
            <a:gsLst>
              <a:gs pos="0">
                <a:srgbClr val="FC926E">
                  <a:alpha val="20000"/>
                </a:srgbClr>
              </a:gs>
              <a:gs pos="100000">
                <a:srgbClr val="FF8A62">
                  <a:alpha val="20000"/>
                </a:srgbClr>
              </a:gs>
            </a:gsLst>
            <a:lin ang="5400000" scaled="0"/>
          </a:gra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28" name="Google Shape;828;p148"/>
          <p:cNvSpPr>
            <a:spLocks noGrp="1"/>
          </p:cNvSpPr>
          <p:nvPr>
            <p:ph type="pic" idx="3"/>
          </p:nvPr>
        </p:nvSpPr>
        <p:spPr>
          <a:xfrm>
            <a:off x="4015694" y="2460049"/>
            <a:ext cx="1992086" cy="2881994"/>
          </a:xfrm>
          <a:prstGeom prst="roundRect">
            <a:avLst>
              <a:gd name="adj" fmla="val 0"/>
            </a:avLst>
          </a:prstGeom>
          <a:gradFill>
            <a:gsLst>
              <a:gs pos="0">
                <a:srgbClr val="FC926E">
                  <a:alpha val="20000"/>
                </a:srgbClr>
              </a:gs>
              <a:gs pos="100000">
                <a:srgbClr val="FF8A62">
                  <a:alpha val="20000"/>
                </a:srgbClr>
              </a:gs>
            </a:gsLst>
            <a:lin ang="5400000" scaled="0"/>
          </a:gra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29" name="Google Shape;829;p148"/>
          <p:cNvSpPr>
            <a:spLocks noGrp="1"/>
          </p:cNvSpPr>
          <p:nvPr>
            <p:ph type="pic" idx="4"/>
          </p:nvPr>
        </p:nvSpPr>
        <p:spPr>
          <a:xfrm>
            <a:off x="6431188" y="2460049"/>
            <a:ext cx="1992086" cy="2881994"/>
          </a:xfrm>
          <a:prstGeom prst="roundRect">
            <a:avLst>
              <a:gd name="adj" fmla="val 0"/>
            </a:avLst>
          </a:prstGeom>
          <a:gradFill>
            <a:gsLst>
              <a:gs pos="0">
                <a:srgbClr val="FC926E">
                  <a:alpha val="20000"/>
                </a:srgbClr>
              </a:gs>
              <a:gs pos="100000">
                <a:srgbClr val="FF8A62">
                  <a:alpha val="20000"/>
                </a:srgbClr>
              </a:gs>
            </a:gsLst>
            <a:lin ang="5400000" scaled="0"/>
          </a:gra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30" name="Google Shape;830;p148"/>
          <p:cNvSpPr>
            <a:spLocks noGrp="1"/>
          </p:cNvSpPr>
          <p:nvPr>
            <p:ph type="pic" idx="5"/>
          </p:nvPr>
        </p:nvSpPr>
        <p:spPr>
          <a:xfrm>
            <a:off x="8846683" y="2460049"/>
            <a:ext cx="1992086" cy="2881994"/>
          </a:xfrm>
          <a:prstGeom prst="roundRect">
            <a:avLst>
              <a:gd name="adj" fmla="val 0"/>
            </a:avLst>
          </a:prstGeom>
          <a:gradFill>
            <a:gsLst>
              <a:gs pos="0">
                <a:srgbClr val="FC926E">
                  <a:alpha val="20000"/>
                </a:srgbClr>
              </a:gs>
              <a:gs pos="100000">
                <a:srgbClr val="FF8A62">
                  <a:alpha val="20000"/>
                </a:srgbClr>
              </a:gs>
            </a:gsLst>
            <a:lin ang="5400000" scaled="0"/>
          </a:gra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31" name="Google Shape;831;p148"/>
          <p:cNvSpPr txBox="1">
            <a:spLocks noGrp="1"/>
          </p:cNvSpPr>
          <p:nvPr>
            <p:ph type="ctrTitle"/>
          </p:nvPr>
        </p:nvSpPr>
        <p:spPr>
          <a:xfrm>
            <a:off x="1600201" y="1600199"/>
            <a:ext cx="9238568" cy="100965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Arial"/>
              <a:buNone/>
              <a:defRPr sz="3200"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2" name="Google Shape;832;p148"/>
          <p:cNvSpPr/>
          <p:nvPr/>
        </p:nvSpPr>
        <p:spPr>
          <a:xfrm>
            <a:off x="1600200" y="931069"/>
            <a:ext cx="909638" cy="242888"/>
          </a:xfrm>
          <a:prstGeom prst="roundRect">
            <a:avLst>
              <a:gd name="adj" fmla="val 10785"/>
            </a:avLst>
          </a:prstGeom>
          <a:solidFill>
            <a:schemeClr val="accent1"/>
          </a:solidFill>
          <a:ln>
            <a:noFill/>
          </a:ln>
          <a:effectLst>
            <a:outerShdw blurRad="190500" dist="88900" dir="5400000" algn="t" rotWithShape="0">
              <a:schemeClr val="accent1">
                <a:alpha val="29803"/>
              </a:schemeClr>
            </a:outerShdw>
          </a:effectLst>
        </p:spPr>
        <p:txBody>
          <a:bodyPr spcFirstLastPara="1" wrap="square" lIns="0" tIns="45700" rIns="0" bIns="45700" anchor="ctr" anchorCtr="0">
            <a:noAutofit/>
          </a:bodyPr>
          <a:lstStyle/>
          <a:p>
            <a:pPr marL="0" marR="0" lvl="0" indent="0" algn="ctr" rtl="0">
              <a:spcBef>
                <a:spcPts val="0"/>
              </a:spcBef>
              <a:spcAft>
                <a:spcPts val="0"/>
              </a:spcAft>
              <a:buNone/>
            </a:pPr>
            <a:r>
              <a:rPr lang="en-US" sz="800" b="1">
                <a:solidFill>
                  <a:schemeClr val="lt1"/>
                </a:solidFill>
                <a:latin typeface="Arial"/>
                <a:ea typeface="Arial"/>
                <a:cs typeface="Arial"/>
                <a:sym typeface="Arial"/>
              </a:rPr>
              <a:t>TEAM</a:t>
            </a:r>
            <a:endParaRPr/>
          </a:p>
        </p:txBody>
      </p:sp>
    </p:spTree>
    <p:extLst>
      <p:ext uri="{BB962C8B-B14F-4D97-AF65-F5344CB8AC3E}">
        <p14:creationId xmlns:p14="http://schemas.microsoft.com/office/powerpoint/2010/main" val="834142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300"/>
                                  </p:stCondLst>
                                  <p:childTnLst>
                                    <p:set>
                                      <p:cBhvr>
                                        <p:cTn id="6" dur="1" fill="hold">
                                          <p:stCondLst>
                                            <p:cond delay="0"/>
                                          </p:stCondLst>
                                        </p:cTn>
                                        <p:tgtEl>
                                          <p:spTgt spid="827"/>
                                        </p:tgtEl>
                                        <p:attrNameLst>
                                          <p:attrName>style.visibility</p:attrName>
                                        </p:attrNameLst>
                                      </p:cBhvr>
                                      <p:to>
                                        <p:strVal val="visible"/>
                                      </p:to>
                                    </p:set>
                                    <p:animEffect transition="in" filter="fade">
                                      <p:cBhvr>
                                        <p:cTn id="7" dur="750"/>
                                        <p:tgtEl>
                                          <p:spTgt spid="827"/>
                                        </p:tgtEl>
                                      </p:cBhvr>
                                    </p:animEffect>
                                  </p:childTnLst>
                                </p:cTn>
                              </p:par>
                              <p:par>
                                <p:cTn id="8" presetID="10" presetClass="entr" presetSubtype="0" fill="hold" nodeType="withEffect">
                                  <p:stCondLst>
                                    <p:cond delay="700"/>
                                  </p:stCondLst>
                                  <p:childTnLst>
                                    <p:set>
                                      <p:cBhvr>
                                        <p:cTn id="9" dur="1" fill="hold">
                                          <p:stCondLst>
                                            <p:cond delay="0"/>
                                          </p:stCondLst>
                                        </p:cTn>
                                        <p:tgtEl>
                                          <p:spTgt spid="828"/>
                                        </p:tgtEl>
                                        <p:attrNameLst>
                                          <p:attrName>style.visibility</p:attrName>
                                        </p:attrNameLst>
                                      </p:cBhvr>
                                      <p:to>
                                        <p:strVal val="visible"/>
                                      </p:to>
                                    </p:set>
                                    <p:animEffect transition="in" filter="fade">
                                      <p:cBhvr>
                                        <p:cTn id="10" dur="750"/>
                                        <p:tgtEl>
                                          <p:spTgt spid="828"/>
                                        </p:tgtEl>
                                      </p:cBhvr>
                                    </p:animEffect>
                                  </p:childTnLst>
                                </p:cTn>
                              </p:par>
                              <p:par>
                                <p:cTn id="11" presetID="10" presetClass="entr" presetSubtype="0" fill="hold" nodeType="withEffect">
                                  <p:stCondLst>
                                    <p:cond delay="1000"/>
                                  </p:stCondLst>
                                  <p:childTnLst>
                                    <p:set>
                                      <p:cBhvr>
                                        <p:cTn id="12" dur="1" fill="hold">
                                          <p:stCondLst>
                                            <p:cond delay="0"/>
                                          </p:stCondLst>
                                        </p:cTn>
                                        <p:tgtEl>
                                          <p:spTgt spid="829"/>
                                        </p:tgtEl>
                                        <p:attrNameLst>
                                          <p:attrName>style.visibility</p:attrName>
                                        </p:attrNameLst>
                                      </p:cBhvr>
                                      <p:to>
                                        <p:strVal val="visible"/>
                                      </p:to>
                                    </p:set>
                                    <p:animEffect transition="in" filter="fade">
                                      <p:cBhvr>
                                        <p:cTn id="13" dur="750"/>
                                        <p:tgtEl>
                                          <p:spTgt spid="829"/>
                                        </p:tgtEl>
                                      </p:cBhvr>
                                    </p:animEffect>
                                  </p:childTnLst>
                                </p:cTn>
                              </p:par>
                              <p:par>
                                <p:cTn id="14" presetID="10" presetClass="entr" presetSubtype="0" fill="hold" nodeType="withEffect">
                                  <p:stCondLst>
                                    <p:cond delay="1400"/>
                                  </p:stCondLst>
                                  <p:childTnLst>
                                    <p:set>
                                      <p:cBhvr>
                                        <p:cTn id="15" dur="1" fill="hold">
                                          <p:stCondLst>
                                            <p:cond delay="0"/>
                                          </p:stCondLst>
                                        </p:cTn>
                                        <p:tgtEl>
                                          <p:spTgt spid="830"/>
                                        </p:tgtEl>
                                        <p:attrNameLst>
                                          <p:attrName>style.visibility</p:attrName>
                                        </p:attrNameLst>
                                      </p:cBhvr>
                                      <p:to>
                                        <p:strVal val="visible"/>
                                      </p:to>
                                    </p:set>
                                    <p:animEffect transition="in" filter="fade">
                                      <p:cBhvr>
                                        <p:cTn id="16" dur="750"/>
                                        <p:tgtEl>
                                          <p:spTgt spid="830"/>
                                        </p:tgtEl>
                                      </p:cBhvr>
                                    </p:animEffect>
                                  </p:childTnLst>
                                </p:cTn>
                              </p:par>
                              <p:par>
                                <p:cTn id="17" presetID="10" presetClass="entr" presetSubtype="0" fill="hold" nodeType="withEffect">
                                  <p:stCondLst>
                                    <p:cond delay="0"/>
                                  </p:stCondLst>
                                  <p:childTnLst>
                                    <p:set>
                                      <p:cBhvr>
                                        <p:cTn id="18" dur="1" fill="hold">
                                          <p:stCondLst>
                                            <p:cond delay="0"/>
                                          </p:stCondLst>
                                        </p:cTn>
                                        <p:tgtEl>
                                          <p:spTgt spid="832"/>
                                        </p:tgtEl>
                                        <p:attrNameLst>
                                          <p:attrName>style.visibility</p:attrName>
                                        </p:attrNameLst>
                                      </p:cBhvr>
                                      <p:to>
                                        <p:strVal val="visible"/>
                                      </p:to>
                                    </p:set>
                                    <p:animEffect transition="in" filter="fade">
                                      <p:cBhvr>
                                        <p:cTn id="19" dur="750"/>
                                        <p:tgtEl>
                                          <p:spTgt spid="832"/>
                                        </p:tgtEl>
                                      </p:cBhvr>
                                    </p:animEffect>
                                  </p:childTnLst>
                                </p:cTn>
                              </p:par>
                              <p:par>
                                <p:cTn id="20" presetID="10" presetClass="entr" presetSubtype="0" fill="hold" nodeType="withEffect">
                                  <p:stCondLst>
                                    <p:cond delay="400"/>
                                  </p:stCondLst>
                                  <p:childTnLst>
                                    <p:set>
                                      <p:cBhvr>
                                        <p:cTn id="21" dur="1" fill="hold">
                                          <p:stCondLst>
                                            <p:cond delay="0"/>
                                          </p:stCondLst>
                                        </p:cTn>
                                        <p:tgtEl>
                                          <p:spTgt spid="831"/>
                                        </p:tgtEl>
                                        <p:attrNameLst>
                                          <p:attrName>style.visibility</p:attrName>
                                        </p:attrNameLst>
                                      </p:cBhvr>
                                      <p:to>
                                        <p:strVal val="visible"/>
                                      </p:to>
                                    </p:set>
                                    <p:animEffect transition="in" filter="fade">
                                      <p:cBhvr>
                                        <p:cTn id="22" dur="500"/>
                                        <p:tgtEl>
                                          <p:spTgt spid="8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9_Custom Layout">
  <p:cSld name="9_Custom Layout">
    <p:spTree>
      <p:nvGrpSpPr>
        <p:cNvPr id="1" name="Shape 833"/>
        <p:cNvGrpSpPr/>
        <p:nvPr/>
      </p:nvGrpSpPr>
      <p:grpSpPr>
        <a:xfrm>
          <a:off x="0" y="0"/>
          <a:ext cx="0" cy="0"/>
          <a:chOff x="0" y="0"/>
          <a:chExt cx="0" cy="0"/>
        </a:xfrm>
      </p:grpSpPr>
      <p:sp>
        <p:nvSpPr>
          <p:cNvPr id="834" name="Google Shape;834;p149"/>
          <p:cNvSpPr txBox="1">
            <a:spLocks noGrp="1"/>
          </p:cNvSpPr>
          <p:nvPr>
            <p:ph type="sldNum" idx="12"/>
          </p:nvPr>
        </p:nvSpPr>
        <p:spPr>
          <a:xfrm>
            <a:off x="146446" y="6339904"/>
            <a:ext cx="38100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835" name="Google Shape;835;p149"/>
          <p:cNvSpPr>
            <a:spLocks noGrp="1"/>
          </p:cNvSpPr>
          <p:nvPr>
            <p:ph type="pic" idx="2"/>
          </p:nvPr>
        </p:nvSpPr>
        <p:spPr>
          <a:xfrm>
            <a:off x="5571452" y="931069"/>
            <a:ext cx="2952062" cy="1755321"/>
          </a:xfrm>
          <a:prstGeom prst="roundRect">
            <a:avLst>
              <a:gd name="adj" fmla="val 0"/>
            </a:avLst>
          </a:prstGeom>
          <a:gradFill>
            <a:gsLst>
              <a:gs pos="0">
                <a:srgbClr val="FF8A62">
                  <a:alpha val="40000"/>
                </a:srgbClr>
              </a:gs>
              <a:gs pos="100000">
                <a:srgbClr val="F7A588">
                  <a:alpha val="40000"/>
                </a:srgbClr>
              </a:gs>
            </a:gsLst>
            <a:lin ang="2700000" scaled="0"/>
          </a:gradFill>
          <a:ln>
            <a:noFill/>
          </a:ln>
        </p:spPr>
        <p:txBody>
          <a:bodyPr spcFirstLastPara="1" wrap="square" lIns="0" tIns="0" rIns="0" bIns="0" anchor="ctr" anchorCtr="1">
            <a:noAutofit/>
          </a:bodyPr>
          <a:lstStyle>
            <a:lvl1pPr marR="0" lvl="0" algn="l" rtl="0">
              <a:lnSpc>
                <a:spcPct val="90000"/>
              </a:lnSpc>
              <a:spcBef>
                <a:spcPts val="100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36" name="Google Shape;836;p149"/>
          <p:cNvSpPr>
            <a:spLocks noGrp="1"/>
          </p:cNvSpPr>
          <p:nvPr>
            <p:ph type="pic" idx="3"/>
          </p:nvPr>
        </p:nvSpPr>
        <p:spPr>
          <a:xfrm>
            <a:off x="8558682" y="931069"/>
            <a:ext cx="2952062" cy="1755321"/>
          </a:xfrm>
          <a:prstGeom prst="roundRect">
            <a:avLst>
              <a:gd name="adj" fmla="val 0"/>
            </a:avLst>
          </a:prstGeom>
          <a:gradFill>
            <a:gsLst>
              <a:gs pos="0">
                <a:srgbClr val="FF8A62">
                  <a:alpha val="40000"/>
                </a:srgbClr>
              </a:gs>
              <a:gs pos="100000">
                <a:srgbClr val="F7A588">
                  <a:alpha val="40000"/>
                </a:srgbClr>
              </a:gs>
            </a:gsLst>
            <a:lin ang="2700000" scaled="0"/>
          </a:gradFill>
          <a:ln>
            <a:noFill/>
          </a:ln>
        </p:spPr>
        <p:txBody>
          <a:bodyPr spcFirstLastPara="1" wrap="square" lIns="0" tIns="0" rIns="0" bIns="0" anchor="ctr" anchorCtr="1">
            <a:noAutofit/>
          </a:bodyPr>
          <a:lstStyle>
            <a:lvl1pPr marR="0" lvl="0" algn="l" rtl="0">
              <a:lnSpc>
                <a:spcPct val="90000"/>
              </a:lnSpc>
              <a:spcBef>
                <a:spcPts val="100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37" name="Google Shape;837;p149"/>
          <p:cNvSpPr>
            <a:spLocks noGrp="1"/>
          </p:cNvSpPr>
          <p:nvPr>
            <p:ph type="pic" idx="4"/>
          </p:nvPr>
        </p:nvSpPr>
        <p:spPr>
          <a:xfrm>
            <a:off x="5571452" y="3675055"/>
            <a:ext cx="2952062" cy="1755321"/>
          </a:xfrm>
          <a:prstGeom prst="roundRect">
            <a:avLst>
              <a:gd name="adj" fmla="val 0"/>
            </a:avLst>
          </a:prstGeom>
          <a:gradFill>
            <a:gsLst>
              <a:gs pos="0">
                <a:srgbClr val="FF8A62">
                  <a:alpha val="40000"/>
                </a:srgbClr>
              </a:gs>
              <a:gs pos="100000">
                <a:srgbClr val="F7A588">
                  <a:alpha val="40000"/>
                </a:srgbClr>
              </a:gs>
            </a:gsLst>
            <a:lin ang="2700000" scaled="0"/>
          </a:gradFill>
          <a:ln>
            <a:noFill/>
          </a:ln>
        </p:spPr>
        <p:txBody>
          <a:bodyPr spcFirstLastPara="1" wrap="square" lIns="0" tIns="0" rIns="0" bIns="0" anchor="ctr" anchorCtr="1">
            <a:noAutofit/>
          </a:bodyPr>
          <a:lstStyle>
            <a:lvl1pPr marR="0" lvl="0" algn="l" rtl="0">
              <a:lnSpc>
                <a:spcPct val="90000"/>
              </a:lnSpc>
              <a:spcBef>
                <a:spcPts val="100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38" name="Google Shape;838;p149"/>
          <p:cNvSpPr>
            <a:spLocks noGrp="1"/>
          </p:cNvSpPr>
          <p:nvPr>
            <p:ph type="pic" idx="5"/>
          </p:nvPr>
        </p:nvSpPr>
        <p:spPr>
          <a:xfrm>
            <a:off x="8558682" y="3675055"/>
            <a:ext cx="2952062" cy="1755321"/>
          </a:xfrm>
          <a:prstGeom prst="roundRect">
            <a:avLst>
              <a:gd name="adj" fmla="val 0"/>
            </a:avLst>
          </a:prstGeom>
          <a:gradFill>
            <a:gsLst>
              <a:gs pos="0">
                <a:srgbClr val="FF8A62">
                  <a:alpha val="40000"/>
                </a:srgbClr>
              </a:gs>
              <a:gs pos="100000">
                <a:srgbClr val="F7A588">
                  <a:alpha val="40000"/>
                </a:srgbClr>
              </a:gs>
            </a:gsLst>
            <a:lin ang="2700000" scaled="0"/>
          </a:gradFill>
          <a:ln>
            <a:noFill/>
          </a:ln>
        </p:spPr>
        <p:txBody>
          <a:bodyPr spcFirstLastPara="1" wrap="square" lIns="0" tIns="0" rIns="0" bIns="0" anchor="ctr" anchorCtr="1">
            <a:noAutofit/>
          </a:bodyPr>
          <a:lstStyle>
            <a:lvl1pPr marR="0" lvl="0" algn="l" rtl="0">
              <a:lnSpc>
                <a:spcPct val="90000"/>
              </a:lnSpc>
              <a:spcBef>
                <a:spcPts val="100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39" name="Google Shape;839;p149"/>
          <p:cNvSpPr txBox="1">
            <a:spLocks noGrp="1"/>
          </p:cNvSpPr>
          <p:nvPr>
            <p:ph type="ctrTitle"/>
          </p:nvPr>
        </p:nvSpPr>
        <p:spPr>
          <a:xfrm>
            <a:off x="1600201" y="1600199"/>
            <a:ext cx="3877408" cy="100965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Arial"/>
              <a:buNone/>
              <a:defRPr sz="3200"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40" name="Google Shape;840;p149"/>
          <p:cNvSpPr/>
          <p:nvPr/>
        </p:nvSpPr>
        <p:spPr>
          <a:xfrm>
            <a:off x="1600200" y="931069"/>
            <a:ext cx="909638" cy="242888"/>
          </a:xfrm>
          <a:prstGeom prst="roundRect">
            <a:avLst>
              <a:gd name="adj" fmla="val 10785"/>
            </a:avLst>
          </a:prstGeom>
          <a:solidFill>
            <a:schemeClr val="accent1"/>
          </a:solidFill>
          <a:ln>
            <a:noFill/>
          </a:ln>
          <a:effectLst>
            <a:outerShdw blurRad="190500" dist="88900" dir="5400000" algn="t" rotWithShape="0">
              <a:schemeClr val="accent1">
                <a:alpha val="29803"/>
              </a:schemeClr>
            </a:outerShdw>
          </a:effectLst>
        </p:spPr>
        <p:txBody>
          <a:bodyPr spcFirstLastPara="1" wrap="square" lIns="0" tIns="45700" rIns="0" bIns="45700" anchor="ctr" anchorCtr="0">
            <a:noAutofit/>
          </a:bodyPr>
          <a:lstStyle/>
          <a:p>
            <a:pPr marL="0" marR="0" lvl="0" indent="0" algn="ctr" rtl="0">
              <a:spcBef>
                <a:spcPts val="0"/>
              </a:spcBef>
              <a:spcAft>
                <a:spcPts val="0"/>
              </a:spcAft>
              <a:buNone/>
            </a:pPr>
            <a:r>
              <a:rPr lang="en-US" sz="800" b="1">
                <a:solidFill>
                  <a:schemeClr val="lt1"/>
                </a:solidFill>
                <a:latin typeface="Arial"/>
                <a:ea typeface="Arial"/>
                <a:cs typeface="Arial"/>
                <a:sym typeface="Arial"/>
              </a:rPr>
              <a:t>TEAM</a:t>
            </a:r>
            <a:endParaRPr/>
          </a:p>
        </p:txBody>
      </p:sp>
    </p:spTree>
    <p:extLst>
      <p:ext uri="{BB962C8B-B14F-4D97-AF65-F5344CB8AC3E}">
        <p14:creationId xmlns:p14="http://schemas.microsoft.com/office/powerpoint/2010/main" val="3644431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835"/>
                                        </p:tgtEl>
                                        <p:attrNameLst>
                                          <p:attrName>style.visibility</p:attrName>
                                        </p:attrNameLst>
                                      </p:cBhvr>
                                      <p:to>
                                        <p:strVal val="visible"/>
                                      </p:to>
                                    </p:set>
                                    <p:animEffect transition="in" filter="fade">
                                      <p:cBhvr>
                                        <p:cTn id="7" dur="750"/>
                                        <p:tgtEl>
                                          <p:spTgt spid="835"/>
                                        </p:tgtEl>
                                      </p:cBhvr>
                                    </p:animEffect>
                                  </p:childTnLst>
                                </p:cTn>
                              </p:par>
                              <p:par>
                                <p:cTn id="8" presetID="10" presetClass="entr" presetSubtype="0" fill="hold" nodeType="withEffect">
                                  <p:stCondLst>
                                    <p:cond delay="800"/>
                                  </p:stCondLst>
                                  <p:childTnLst>
                                    <p:set>
                                      <p:cBhvr>
                                        <p:cTn id="9" dur="1" fill="hold">
                                          <p:stCondLst>
                                            <p:cond delay="0"/>
                                          </p:stCondLst>
                                        </p:cTn>
                                        <p:tgtEl>
                                          <p:spTgt spid="836"/>
                                        </p:tgtEl>
                                        <p:attrNameLst>
                                          <p:attrName>style.visibility</p:attrName>
                                        </p:attrNameLst>
                                      </p:cBhvr>
                                      <p:to>
                                        <p:strVal val="visible"/>
                                      </p:to>
                                    </p:set>
                                    <p:animEffect transition="in" filter="fade">
                                      <p:cBhvr>
                                        <p:cTn id="10" dur="750"/>
                                        <p:tgtEl>
                                          <p:spTgt spid="836"/>
                                        </p:tgtEl>
                                      </p:cBhvr>
                                    </p:animEffect>
                                  </p:childTnLst>
                                </p:cTn>
                              </p:par>
                              <p:par>
                                <p:cTn id="11" presetID="10" presetClass="entr" presetSubtype="0" fill="hold" nodeType="withEffect">
                                  <p:stCondLst>
                                    <p:cond delay="1300"/>
                                  </p:stCondLst>
                                  <p:childTnLst>
                                    <p:set>
                                      <p:cBhvr>
                                        <p:cTn id="12" dur="1" fill="hold">
                                          <p:stCondLst>
                                            <p:cond delay="0"/>
                                          </p:stCondLst>
                                        </p:cTn>
                                        <p:tgtEl>
                                          <p:spTgt spid="837"/>
                                        </p:tgtEl>
                                        <p:attrNameLst>
                                          <p:attrName>style.visibility</p:attrName>
                                        </p:attrNameLst>
                                      </p:cBhvr>
                                      <p:to>
                                        <p:strVal val="visible"/>
                                      </p:to>
                                    </p:set>
                                    <p:animEffect transition="in" filter="fade">
                                      <p:cBhvr>
                                        <p:cTn id="13" dur="750"/>
                                        <p:tgtEl>
                                          <p:spTgt spid="837"/>
                                        </p:tgtEl>
                                      </p:cBhvr>
                                    </p:animEffect>
                                  </p:childTnLst>
                                </p:cTn>
                              </p:par>
                              <p:par>
                                <p:cTn id="14" presetID="10" presetClass="entr" presetSubtype="0" fill="hold" nodeType="withEffect">
                                  <p:stCondLst>
                                    <p:cond delay="1700"/>
                                  </p:stCondLst>
                                  <p:childTnLst>
                                    <p:set>
                                      <p:cBhvr>
                                        <p:cTn id="15" dur="1" fill="hold">
                                          <p:stCondLst>
                                            <p:cond delay="0"/>
                                          </p:stCondLst>
                                        </p:cTn>
                                        <p:tgtEl>
                                          <p:spTgt spid="838"/>
                                        </p:tgtEl>
                                        <p:attrNameLst>
                                          <p:attrName>style.visibility</p:attrName>
                                        </p:attrNameLst>
                                      </p:cBhvr>
                                      <p:to>
                                        <p:strVal val="visible"/>
                                      </p:to>
                                    </p:set>
                                    <p:animEffect transition="in" filter="fade">
                                      <p:cBhvr>
                                        <p:cTn id="16" dur="750"/>
                                        <p:tgtEl>
                                          <p:spTgt spid="838"/>
                                        </p:tgtEl>
                                      </p:cBhvr>
                                    </p:animEffect>
                                  </p:childTnLst>
                                </p:cTn>
                              </p:par>
                              <p:par>
                                <p:cTn id="17" presetID="10" presetClass="entr" presetSubtype="0" fill="hold" nodeType="withEffect">
                                  <p:stCondLst>
                                    <p:cond delay="0"/>
                                  </p:stCondLst>
                                  <p:childTnLst>
                                    <p:set>
                                      <p:cBhvr>
                                        <p:cTn id="18" dur="1" fill="hold">
                                          <p:stCondLst>
                                            <p:cond delay="0"/>
                                          </p:stCondLst>
                                        </p:cTn>
                                        <p:tgtEl>
                                          <p:spTgt spid="840"/>
                                        </p:tgtEl>
                                        <p:attrNameLst>
                                          <p:attrName>style.visibility</p:attrName>
                                        </p:attrNameLst>
                                      </p:cBhvr>
                                      <p:to>
                                        <p:strVal val="visible"/>
                                      </p:to>
                                    </p:set>
                                    <p:animEffect transition="in" filter="fade">
                                      <p:cBhvr>
                                        <p:cTn id="19" dur="750"/>
                                        <p:tgtEl>
                                          <p:spTgt spid="840"/>
                                        </p:tgtEl>
                                      </p:cBhvr>
                                    </p:animEffect>
                                  </p:childTnLst>
                                </p:cTn>
                              </p:par>
                              <p:par>
                                <p:cTn id="20" presetID="10" presetClass="entr" presetSubtype="0" fill="hold" nodeType="withEffect">
                                  <p:stCondLst>
                                    <p:cond delay="400"/>
                                  </p:stCondLst>
                                  <p:childTnLst>
                                    <p:set>
                                      <p:cBhvr>
                                        <p:cTn id="21" dur="1" fill="hold">
                                          <p:stCondLst>
                                            <p:cond delay="0"/>
                                          </p:stCondLst>
                                        </p:cTn>
                                        <p:tgtEl>
                                          <p:spTgt spid="839"/>
                                        </p:tgtEl>
                                        <p:attrNameLst>
                                          <p:attrName>style.visibility</p:attrName>
                                        </p:attrNameLst>
                                      </p:cBhvr>
                                      <p:to>
                                        <p:strVal val="visible"/>
                                      </p:to>
                                    </p:set>
                                    <p:animEffect transition="in" filter="fade">
                                      <p:cBhvr>
                                        <p:cTn id="22" dur="500"/>
                                        <p:tgtEl>
                                          <p:spTgt spid="8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4_Title Slide">
  <p:cSld name="4_Title Slide">
    <p:spTree>
      <p:nvGrpSpPr>
        <p:cNvPr id="1" name="Shape 34"/>
        <p:cNvGrpSpPr/>
        <p:nvPr/>
      </p:nvGrpSpPr>
      <p:grpSpPr>
        <a:xfrm>
          <a:off x="0" y="0"/>
          <a:ext cx="0" cy="0"/>
          <a:chOff x="0" y="0"/>
          <a:chExt cx="0" cy="0"/>
        </a:xfrm>
      </p:grpSpPr>
      <p:sp>
        <p:nvSpPr>
          <p:cNvPr id="35" name="Google Shape;35;p6"/>
          <p:cNvSpPr txBox="1">
            <a:spLocks noGrp="1"/>
          </p:cNvSpPr>
          <p:nvPr>
            <p:ph type="sldNum" idx="12"/>
          </p:nvPr>
        </p:nvSpPr>
        <p:spPr>
          <a:xfrm>
            <a:off x="146446" y="6339904"/>
            <a:ext cx="38100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sz="1400" b="1">
                <a:solidFill>
                  <a:srgbClr val="FFFFFF"/>
                </a:solidFill>
                <a:latin typeface="Arial"/>
                <a:ea typeface="Arial"/>
                <a:cs typeface="Arial"/>
                <a:sym typeface="Arial"/>
              </a:defRPr>
            </a:lvl1pPr>
            <a:lvl2pPr marL="0" lvl="1" indent="0" algn="ctr">
              <a:spcBef>
                <a:spcPts val="0"/>
              </a:spcBef>
              <a:buNone/>
              <a:defRPr sz="1400" b="1">
                <a:solidFill>
                  <a:srgbClr val="FFFFFF"/>
                </a:solidFill>
                <a:latin typeface="Arial"/>
                <a:ea typeface="Arial"/>
                <a:cs typeface="Arial"/>
                <a:sym typeface="Arial"/>
              </a:defRPr>
            </a:lvl2pPr>
            <a:lvl3pPr marL="0" lvl="2" indent="0" algn="ctr">
              <a:spcBef>
                <a:spcPts val="0"/>
              </a:spcBef>
              <a:buNone/>
              <a:defRPr sz="1400" b="1">
                <a:solidFill>
                  <a:srgbClr val="FFFFFF"/>
                </a:solidFill>
                <a:latin typeface="Arial"/>
                <a:ea typeface="Arial"/>
                <a:cs typeface="Arial"/>
                <a:sym typeface="Arial"/>
              </a:defRPr>
            </a:lvl3pPr>
            <a:lvl4pPr marL="0" lvl="3" indent="0" algn="ctr">
              <a:spcBef>
                <a:spcPts val="0"/>
              </a:spcBef>
              <a:buNone/>
              <a:defRPr sz="1400" b="1">
                <a:solidFill>
                  <a:srgbClr val="FFFFFF"/>
                </a:solidFill>
                <a:latin typeface="Arial"/>
                <a:ea typeface="Arial"/>
                <a:cs typeface="Arial"/>
                <a:sym typeface="Arial"/>
              </a:defRPr>
            </a:lvl4pPr>
            <a:lvl5pPr marL="0" lvl="4" indent="0" algn="ctr">
              <a:spcBef>
                <a:spcPts val="0"/>
              </a:spcBef>
              <a:buNone/>
              <a:defRPr sz="1400" b="1">
                <a:solidFill>
                  <a:srgbClr val="FFFFFF"/>
                </a:solidFill>
                <a:latin typeface="Arial"/>
                <a:ea typeface="Arial"/>
                <a:cs typeface="Arial"/>
                <a:sym typeface="Arial"/>
              </a:defRPr>
            </a:lvl5pPr>
            <a:lvl6pPr marL="0" lvl="5" indent="0" algn="ctr">
              <a:spcBef>
                <a:spcPts val="0"/>
              </a:spcBef>
              <a:buNone/>
              <a:defRPr sz="1400" b="1">
                <a:solidFill>
                  <a:srgbClr val="FFFFFF"/>
                </a:solidFill>
                <a:latin typeface="Arial"/>
                <a:ea typeface="Arial"/>
                <a:cs typeface="Arial"/>
                <a:sym typeface="Arial"/>
              </a:defRPr>
            </a:lvl6pPr>
            <a:lvl7pPr marL="0" lvl="6" indent="0" algn="ctr">
              <a:spcBef>
                <a:spcPts val="0"/>
              </a:spcBef>
              <a:buNone/>
              <a:defRPr sz="1400" b="1">
                <a:solidFill>
                  <a:srgbClr val="FFFFFF"/>
                </a:solidFill>
                <a:latin typeface="Arial"/>
                <a:ea typeface="Arial"/>
                <a:cs typeface="Arial"/>
                <a:sym typeface="Arial"/>
              </a:defRPr>
            </a:lvl7pPr>
            <a:lvl8pPr marL="0" lvl="7" indent="0" algn="ctr">
              <a:spcBef>
                <a:spcPts val="0"/>
              </a:spcBef>
              <a:buNone/>
              <a:defRPr sz="1400" b="1">
                <a:solidFill>
                  <a:srgbClr val="FFFFFF"/>
                </a:solidFill>
                <a:latin typeface="Arial"/>
                <a:ea typeface="Arial"/>
                <a:cs typeface="Arial"/>
                <a:sym typeface="Arial"/>
              </a:defRPr>
            </a:lvl8pPr>
            <a:lvl9pPr marL="0" lvl="8" indent="0" algn="ctr">
              <a:spcBef>
                <a:spcPts val="0"/>
              </a:spcBef>
              <a:buNone/>
              <a:defRPr sz="1400" b="1">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36" name="Google Shape;36;p6"/>
          <p:cNvSpPr txBox="1">
            <a:spLocks noGrp="1"/>
          </p:cNvSpPr>
          <p:nvPr>
            <p:ph type="ctrTitle"/>
          </p:nvPr>
        </p:nvSpPr>
        <p:spPr>
          <a:xfrm>
            <a:off x="1600200" y="1600199"/>
            <a:ext cx="4867275" cy="100965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Arial"/>
              <a:buNone/>
              <a:defRPr sz="3200"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6"/>
          <p:cNvSpPr>
            <a:spLocks noGrp="1"/>
          </p:cNvSpPr>
          <p:nvPr>
            <p:ph type="pic" idx="2"/>
          </p:nvPr>
        </p:nvSpPr>
        <p:spPr>
          <a:xfrm>
            <a:off x="6972300" y="1"/>
            <a:ext cx="5219699" cy="6858000"/>
          </a:xfrm>
          <a:prstGeom prst="rect">
            <a:avLst/>
          </a:prstGeom>
          <a:solidFill>
            <a:srgbClr val="FFE6DF"/>
          </a:solidFill>
          <a:ln>
            <a:noFill/>
          </a:ln>
        </p:spPr>
        <p:txBody>
          <a:bodyPr spcFirstLastPara="1" wrap="square" lIns="0" tIns="0" rIns="0" bIns="0" anchor="ctr" anchorCtr="0">
            <a:noAutofit/>
          </a:bodyPr>
          <a:lstStyle>
            <a:lvl1pPr marR="0" lvl="0" algn="ctr" rtl="0">
              <a:lnSpc>
                <a:spcPct val="90000"/>
              </a:lnSpc>
              <a:spcBef>
                <a:spcPts val="100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8" name="Google Shape;38;p6"/>
          <p:cNvSpPr/>
          <p:nvPr/>
        </p:nvSpPr>
        <p:spPr>
          <a:xfrm>
            <a:off x="1600200" y="931069"/>
            <a:ext cx="909638" cy="242888"/>
          </a:xfrm>
          <a:prstGeom prst="roundRect">
            <a:avLst>
              <a:gd name="adj" fmla="val 10785"/>
            </a:avLst>
          </a:prstGeom>
          <a:solidFill>
            <a:schemeClr val="accent1"/>
          </a:solidFill>
          <a:ln>
            <a:noFill/>
          </a:ln>
          <a:effectLst>
            <a:outerShdw blurRad="190500" dist="88900" dir="5400000" algn="t" rotWithShape="0">
              <a:schemeClr val="accent1">
                <a:alpha val="29803"/>
              </a:schemeClr>
            </a:outerShdw>
          </a:effectLst>
        </p:spPr>
        <p:txBody>
          <a:bodyPr spcFirstLastPara="1" wrap="square" lIns="0" tIns="45700" rIns="0" bIns="45700" anchor="ctr" anchorCtr="0">
            <a:noAutofit/>
          </a:bodyPr>
          <a:lstStyle/>
          <a:p>
            <a:pPr marL="0" marR="0" lvl="0" indent="0" algn="ctr" rtl="0">
              <a:spcBef>
                <a:spcPts val="0"/>
              </a:spcBef>
              <a:spcAft>
                <a:spcPts val="0"/>
              </a:spcAft>
              <a:buNone/>
            </a:pPr>
            <a:r>
              <a:rPr lang="en-US" sz="800" b="1">
                <a:solidFill>
                  <a:schemeClr val="lt1"/>
                </a:solidFill>
                <a:latin typeface="Arial"/>
                <a:ea typeface="Arial"/>
                <a:cs typeface="Arial"/>
                <a:sym typeface="Arial"/>
              </a:rPr>
              <a:t>PITCH DECK</a:t>
            </a:r>
            <a:endParaRPr/>
          </a:p>
        </p:txBody>
      </p:sp>
    </p:spTree>
    <p:extLst>
      <p:ext uri="{BB962C8B-B14F-4D97-AF65-F5344CB8AC3E}">
        <p14:creationId xmlns:p14="http://schemas.microsoft.com/office/powerpoint/2010/main" val="2197185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750"/>
                                        <p:tgtEl>
                                          <p:spTgt spid="38"/>
                                        </p:tgtEl>
                                      </p:cBhvr>
                                    </p:animEffect>
                                  </p:childTnLst>
                                </p:cTn>
                              </p:par>
                              <p:par>
                                <p:cTn id="8" presetID="10" presetClass="entr" presetSubtype="0" fill="hold" nodeType="withEffect">
                                  <p:stCondLst>
                                    <p:cond delay="30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par>
                                <p:cTn id="11" presetID="10" presetClass="entr" presetSubtype="0" fill="hold" nodeType="withEffect">
                                  <p:stCondLst>
                                    <p:cond delay="60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14_Custom Layout">
  <p:cSld name="14_Custom Layout">
    <p:spTree>
      <p:nvGrpSpPr>
        <p:cNvPr id="1" name="Shape 841"/>
        <p:cNvGrpSpPr/>
        <p:nvPr/>
      </p:nvGrpSpPr>
      <p:grpSpPr>
        <a:xfrm>
          <a:off x="0" y="0"/>
          <a:ext cx="0" cy="0"/>
          <a:chOff x="0" y="0"/>
          <a:chExt cx="0" cy="0"/>
        </a:xfrm>
      </p:grpSpPr>
      <p:sp>
        <p:nvSpPr>
          <p:cNvPr id="842" name="Google Shape;842;p150"/>
          <p:cNvSpPr>
            <a:spLocks noGrp="1"/>
          </p:cNvSpPr>
          <p:nvPr>
            <p:ph type="pic" idx="2"/>
          </p:nvPr>
        </p:nvSpPr>
        <p:spPr>
          <a:xfrm>
            <a:off x="1600201" y="2409824"/>
            <a:ext cx="1829274" cy="2181226"/>
          </a:xfrm>
          <a:prstGeom prst="roundRect">
            <a:avLst>
              <a:gd name="adj" fmla="val 6405"/>
            </a:avLst>
          </a:prstGeom>
          <a:solidFill>
            <a:srgbClr val="FFE6DF"/>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43" name="Google Shape;843;p150"/>
          <p:cNvSpPr>
            <a:spLocks noGrp="1"/>
          </p:cNvSpPr>
          <p:nvPr>
            <p:ph type="pic" idx="3"/>
          </p:nvPr>
        </p:nvSpPr>
        <p:spPr>
          <a:xfrm>
            <a:off x="3666176" y="2409824"/>
            <a:ext cx="1829274" cy="2181226"/>
          </a:xfrm>
          <a:prstGeom prst="roundRect">
            <a:avLst>
              <a:gd name="adj" fmla="val 6405"/>
            </a:avLst>
          </a:prstGeom>
          <a:solidFill>
            <a:srgbClr val="FFE6DF"/>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44" name="Google Shape;844;p150"/>
          <p:cNvSpPr>
            <a:spLocks noGrp="1"/>
          </p:cNvSpPr>
          <p:nvPr>
            <p:ph type="pic" idx="4"/>
          </p:nvPr>
        </p:nvSpPr>
        <p:spPr>
          <a:xfrm>
            <a:off x="5732151" y="2409824"/>
            <a:ext cx="1829274" cy="2181226"/>
          </a:xfrm>
          <a:prstGeom prst="roundRect">
            <a:avLst>
              <a:gd name="adj" fmla="val 6405"/>
            </a:avLst>
          </a:prstGeom>
          <a:solidFill>
            <a:srgbClr val="FFE6DF"/>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45" name="Google Shape;845;p150"/>
          <p:cNvSpPr>
            <a:spLocks noGrp="1"/>
          </p:cNvSpPr>
          <p:nvPr>
            <p:ph type="pic" idx="5"/>
          </p:nvPr>
        </p:nvSpPr>
        <p:spPr>
          <a:xfrm>
            <a:off x="7798126" y="2409824"/>
            <a:ext cx="1829274" cy="2181226"/>
          </a:xfrm>
          <a:prstGeom prst="roundRect">
            <a:avLst>
              <a:gd name="adj" fmla="val 6405"/>
            </a:avLst>
          </a:prstGeom>
          <a:solidFill>
            <a:srgbClr val="FFE6DF"/>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46" name="Google Shape;846;p150"/>
          <p:cNvSpPr>
            <a:spLocks noGrp="1"/>
          </p:cNvSpPr>
          <p:nvPr>
            <p:ph type="pic" idx="6"/>
          </p:nvPr>
        </p:nvSpPr>
        <p:spPr>
          <a:xfrm>
            <a:off x="9857902" y="2409824"/>
            <a:ext cx="1829274" cy="2181226"/>
          </a:xfrm>
          <a:prstGeom prst="roundRect">
            <a:avLst>
              <a:gd name="adj" fmla="val 6405"/>
            </a:avLst>
          </a:prstGeom>
          <a:solidFill>
            <a:srgbClr val="FFE6DF"/>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47" name="Google Shape;847;p150"/>
          <p:cNvSpPr/>
          <p:nvPr/>
        </p:nvSpPr>
        <p:spPr>
          <a:xfrm>
            <a:off x="1600200" y="931069"/>
            <a:ext cx="942976" cy="242888"/>
          </a:xfrm>
          <a:prstGeom prst="roundRect">
            <a:avLst>
              <a:gd name="adj" fmla="val 10785"/>
            </a:avLst>
          </a:prstGeom>
          <a:solidFill>
            <a:schemeClr val="accent1"/>
          </a:solidFill>
          <a:ln>
            <a:noFill/>
          </a:ln>
          <a:effectLst>
            <a:outerShdw blurRad="190500" dist="88900" dir="5400000" algn="t" rotWithShape="0">
              <a:schemeClr val="accent1">
                <a:alpha val="29803"/>
              </a:schemeClr>
            </a:outerShdw>
          </a:effectLst>
        </p:spPr>
        <p:txBody>
          <a:bodyPr spcFirstLastPara="1" wrap="square" lIns="0" tIns="45700" rIns="0" bIns="45700" anchor="ctr" anchorCtr="0">
            <a:noAutofit/>
          </a:bodyPr>
          <a:lstStyle/>
          <a:p>
            <a:pPr marL="0" marR="0" lvl="0" indent="0" algn="ctr" rtl="0">
              <a:spcBef>
                <a:spcPts val="0"/>
              </a:spcBef>
              <a:spcAft>
                <a:spcPts val="0"/>
              </a:spcAft>
              <a:buNone/>
            </a:pPr>
            <a:r>
              <a:rPr lang="en-US" sz="800" b="1">
                <a:solidFill>
                  <a:schemeClr val="lt1"/>
                </a:solidFill>
                <a:latin typeface="Arial"/>
                <a:ea typeface="Arial"/>
                <a:cs typeface="Arial"/>
                <a:sym typeface="Arial"/>
              </a:rPr>
              <a:t>TEAM</a:t>
            </a:r>
            <a:endParaRPr/>
          </a:p>
        </p:txBody>
      </p:sp>
      <p:sp>
        <p:nvSpPr>
          <p:cNvPr id="848" name="Google Shape;848;p150"/>
          <p:cNvSpPr txBox="1">
            <a:spLocks noGrp="1"/>
          </p:cNvSpPr>
          <p:nvPr>
            <p:ph type="sldNum" idx="12"/>
          </p:nvPr>
        </p:nvSpPr>
        <p:spPr>
          <a:xfrm>
            <a:off x="146446" y="6339904"/>
            <a:ext cx="38100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sz="1400" b="1">
                <a:solidFill>
                  <a:srgbClr val="FFFFFF"/>
                </a:solidFill>
                <a:latin typeface="Arial"/>
                <a:ea typeface="Arial"/>
                <a:cs typeface="Arial"/>
                <a:sym typeface="Arial"/>
              </a:defRPr>
            </a:lvl1pPr>
            <a:lvl2pPr marL="0" lvl="1" indent="0" algn="ctr">
              <a:spcBef>
                <a:spcPts val="0"/>
              </a:spcBef>
              <a:buNone/>
              <a:defRPr sz="1400" b="1">
                <a:solidFill>
                  <a:srgbClr val="FFFFFF"/>
                </a:solidFill>
                <a:latin typeface="Arial"/>
                <a:ea typeface="Arial"/>
                <a:cs typeface="Arial"/>
                <a:sym typeface="Arial"/>
              </a:defRPr>
            </a:lvl2pPr>
            <a:lvl3pPr marL="0" lvl="2" indent="0" algn="ctr">
              <a:spcBef>
                <a:spcPts val="0"/>
              </a:spcBef>
              <a:buNone/>
              <a:defRPr sz="1400" b="1">
                <a:solidFill>
                  <a:srgbClr val="FFFFFF"/>
                </a:solidFill>
                <a:latin typeface="Arial"/>
                <a:ea typeface="Arial"/>
                <a:cs typeface="Arial"/>
                <a:sym typeface="Arial"/>
              </a:defRPr>
            </a:lvl3pPr>
            <a:lvl4pPr marL="0" lvl="3" indent="0" algn="ctr">
              <a:spcBef>
                <a:spcPts val="0"/>
              </a:spcBef>
              <a:buNone/>
              <a:defRPr sz="1400" b="1">
                <a:solidFill>
                  <a:srgbClr val="FFFFFF"/>
                </a:solidFill>
                <a:latin typeface="Arial"/>
                <a:ea typeface="Arial"/>
                <a:cs typeface="Arial"/>
                <a:sym typeface="Arial"/>
              </a:defRPr>
            </a:lvl4pPr>
            <a:lvl5pPr marL="0" lvl="4" indent="0" algn="ctr">
              <a:spcBef>
                <a:spcPts val="0"/>
              </a:spcBef>
              <a:buNone/>
              <a:defRPr sz="1400" b="1">
                <a:solidFill>
                  <a:srgbClr val="FFFFFF"/>
                </a:solidFill>
                <a:latin typeface="Arial"/>
                <a:ea typeface="Arial"/>
                <a:cs typeface="Arial"/>
                <a:sym typeface="Arial"/>
              </a:defRPr>
            </a:lvl5pPr>
            <a:lvl6pPr marL="0" lvl="5" indent="0" algn="ctr">
              <a:spcBef>
                <a:spcPts val="0"/>
              </a:spcBef>
              <a:buNone/>
              <a:defRPr sz="1400" b="1">
                <a:solidFill>
                  <a:srgbClr val="FFFFFF"/>
                </a:solidFill>
                <a:latin typeface="Arial"/>
                <a:ea typeface="Arial"/>
                <a:cs typeface="Arial"/>
                <a:sym typeface="Arial"/>
              </a:defRPr>
            </a:lvl6pPr>
            <a:lvl7pPr marL="0" lvl="6" indent="0" algn="ctr">
              <a:spcBef>
                <a:spcPts val="0"/>
              </a:spcBef>
              <a:buNone/>
              <a:defRPr sz="1400" b="1">
                <a:solidFill>
                  <a:srgbClr val="FFFFFF"/>
                </a:solidFill>
                <a:latin typeface="Arial"/>
                <a:ea typeface="Arial"/>
                <a:cs typeface="Arial"/>
                <a:sym typeface="Arial"/>
              </a:defRPr>
            </a:lvl7pPr>
            <a:lvl8pPr marL="0" lvl="7" indent="0" algn="ctr">
              <a:spcBef>
                <a:spcPts val="0"/>
              </a:spcBef>
              <a:buNone/>
              <a:defRPr sz="1400" b="1">
                <a:solidFill>
                  <a:srgbClr val="FFFFFF"/>
                </a:solidFill>
                <a:latin typeface="Arial"/>
                <a:ea typeface="Arial"/>
                <a:cs typeface="Arial"/>
                <a:sym typeface="Arial"/>
              </a:defRPr>
            </a:lvl8pPr>
            <a:lvl9pPr marL="0" lvl="8" indent="0" algn="ctr">
              <a:spcBef>
                <a:spcPts val="0"/>
              </a:spcBef>
              <a:buNone/>
              <a:defRPr sz="1400" b="1">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03152415"/>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250"/>
                                  </p:stCondLst>
                                  <p:childTnLst>
                                    <p:set>
                                      <p:cBhvr>
                                        <p:cTn id="6" dur="1" fill="hold">
                                          <p:stCondLst>
                                            <p:cond delay="0"/>
                                          </p:stCondLst>
                                        </p:cTn>
                                        <p:tgtEl>
                                          <p:spTgt spid="842"/>
                                        </p:tgtEl>
                                        <p:attrNameLst>
                                          <p:attrName>style.visibility</p:attrName>
                                        </p:attrNameLst>
                                      </p:cBhvr>
                                      <p:to>
                                        <p:strVal val="visible"/>
                                      </p:to>
                                    </p:set>
                                    <p:animEffect transition="in" filter="fade">
                                      <p:cBhvr>
                                        <p:cTn id="7" dur="500"/>
                                        <p:tgtEl>
                                          <p:spTgt spid="842"/>
                                        </p:tgtEl>
                                      </p:cBhvr>
                                    </p:animEffect>
                                  </p:childTnLst>
                                </p:cTn>
                              </p:par>
                            </p:childTnLst>
                          </p:cTn>
                        </p:par>
                        <p:par>
                          <p:cTn id="8" fill="hold">
                            <p:stCondLst>
                              <p:cond delay="500"/>
                            </p:stCondLst>
                            <p:childTnLst>
                              <p:par>
                                <p:cTn id="9" presetID="10" presetClass="entr" presetSubtype="0" fill="hold" nodeType="afterEffect">
                                  <p:stCondLst>
                                    <p:cond delay="1500"/>
                                  </p:stCondLst>
                                  <p:childTnLst>
                                    <p:set>
                                      <p:cBhvr>
                                        <p:cTn id="10" dur="1" fill="hold">
                                          <p:stCondLst>
                                            <p:cond delay="0"/>
                                          </p:stCondLst>
                                        </p:cTn>
                                        <p:tgtEl>
                                          <p:spTgt spid="843"/>
                                        </p:tgtEl>
                                        <p:attrNameLst>
                                          <p:attrName>style.visibility</p:attrName>
                                        </p:attrNameLst>
                                      </p:cBhvr>
                                      <p:to>
                                        <p:strVal val="visible"/>
                                      </p:to>
                                    </p:set>
                                    <p:animEffect transition="in" filter="fade">
                                      <p:cBhvr>
                                        <p:cTn id="11" dur="500"/>
                                        <p:tgtEl>
                                          <p:spTgt spid="843"/>
                                        </p:tgtEl>
                                      </p:cBhvr>
                                    </p:animEffect>
                                  </p:childTnLst>
                                </p:cTn>
                              </p:par>
                            </p:childTnLst>
                          </p:cTn>
                        </p:par>
                        <p:par>
                          <p:cTn id="12" fill="hold">
                            <p:stCondLst>
                              <p:cond delay="1000"/>
                            </p:stCondLst>
                            <p:childTnLst>
                              <p:par>
                                <p:cTn id="13" presetID="10" presetClass="entr" presetSubtype="0" fill="hold" nodeType="afterEffect">
                                  <p:stCondLst>
                                    <p:cond delay="1750"/>
                                  </p:stCondLst>
                                  <p:childTnLst>
                                    <p:set>
                                      <p:cBhvr>
                                        <p:cTn id="14" dur="1" fill="hold">
                                          <p:stCondLst>
                                            <p:cond delay="0"/>
                                          </p:stCondLst>
                                        </p:cTn>
                                        <p:tgtEl>
                                          <p:spTgt spid="844"/>
                                        </p:tgtEl>
                                        <p:attrNameLst>
                                          <p:attrName>style.visibility</p:attrName>
                                        </p:attrNameLst>
                                      </p:cBhvr>
                                      <p:to>
                                        <p:strVal val="visible"/>
                                      </p:to>
                                    </p:set>
                                    <p:animEffect transition="in" filter="fade">
                                      <p:cBhvr>
                                        <p:cTn id="15" dur="500"/>
                                        <p:tgtEl>
                                          <p:spTgt spid="844"/>
                                        </p:tgtEl>
                                      </p:cBhvr>
                                    </p:animEffect>
                                  </p:childTnLst>
                                </p:cTn>
                              </p:par>
                            </p:childTnLst>
                          </p:cTn>
                        </p:par>
                        <p:par>
                          <p:cTn id="16" fill="hold">
                            <p:stCondLst>
                              <p:cond delay="1500"/>
                            </p:stCondLst>
                            <p:childTnLst>
                              <p:par>
                                <p:cTn id="17" presetID="10" presetClass="entr" presetSubtype="0" fill="hold" nodeType="afterEffect">
                                  <p:stCondLst>
                                    <p:cond delay="2000"/>
                                  </p:stCondLst>
                                  <p:childTnLst>
                                    <p:set>
                                      <p:cBhvr>
                                        <p:cTn id="18" dur="1" fill="hold">
                                          <p:stCondLst>
                                            <p:cond delay="0"/>
                                          </p:stCondLst>
                                        </p:cTn>
                                        <p:tgtEl>
                                          <p:spTgt spid="845"/>
                                        </p:tgtEl>
                                        <p:attrNameLst>
                                          <p:attrName>style.visibility</p:attrName>
                                        </p:attrNameLst>
                                      </p:cBhvr>
                                      <p:to>
                                        <p:strVal val="visible"/>
                                      </p:to>
                                    </p:set>
                                    <p:animEffect transition="in" filter="fade">
                                      <p:cBhvr>
                                        <p:cTn id="19" dur="500"/>
                                        <p:tgtEl>
                                          <p:spTgt spid="845"/>
                                        </p:tgtEl>
                                      </p:cBhvr>
                                    </p:animEffect>
                                  </p:childTnLst>
                                </p:cTn>
                              </p:par>
                            </p:childTnLst>
                          </p:cTn>
                        </p:par>
                        <p:par>
                          <p:cTn id="20" fill="hold">
                            <p:stCondLst>
                              <p:cond delay="2000"/>
                            </p:stCondLst>
                            <p:childTnLst>
                              <p:par>
                                <p:cTn id="21" presetID="10" presetClass="entr" presetSubtype="0" fill="hold" nodeType="afterEffect">
                                  <p:stCondLst>
                                    <p:cond delay="2250"/>
                                  </p:stCondLst>
                                  <p:childTnLst>
                                    <p:set>
                                      <p:cBhvr>
                                        <p:cTn id="22" dur="1" fill="hold">
                                          <p:stCondLst>
                                            <p:cond delay="0"/>
                                          </p:stCondLst>
                                        </p:cTn>
                                        <p:tgtEl>
                                          <p:spTgt spid="846"/>
                                        </p:tgtEl>
                                        <p:attrNameLst>
                                          <p:attrName>style.visibility</p:attrName>
                                        </p:attrNameLst>
                                      </p:cBhvr>
                                      <p:to>
                                        <p:strVal val="visible"/>
                                      </p:to>
                                    </p:set>
                                    <p:animEffect transition="in" filter="fade">
                                      <p:cBhvr>
                                        <p:cTn id="23" dur="500"/>
                                        <p:tgtEl>
                                          <p:spTgt spid="846"/>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847"/>
                                        </p:tgtEl>
                                        <p:attrNameLst>
                                          <p:attrName>style.visibility</p:attrName>
                                        </p:attrNameLst>
                                      </p:cBhvr>
                                      <p:to>
                                        <p:strVal val="visible"/>
                                      </p:to>
                                    </p:set>
                                    <p:animEffect transition="in" filter="fade">
                                      <p:cBhvr>
                                        <p:cTn id="27" dur="750"/>
                                        <p:tgtEl>
                                          <p:spTgt spid="8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15_Custom Layout">
  <p:cSld name="15_Custom Layout">
    <p:spTree>
      <p:nvGrpSpPr>
        <p:cNvPr id="1" name="Shape 849"/>
        <p:cNvGrpSpPr/>
        <p:nvPr/>
      </p:nvGrpSpPr>
      <p:grpSpPr>
        <a:xfrm>
          <a:off x="0" y="0"/>
          <a:ext cx="0" cy="0"/>
          <a:chOff x="0" y="0"/>
          <a:chExt cx="0" cy="0"/>
        </a:xfrm>
      </p:grpSpPr>
      <p:sp>
        <p:nvSpPr>
          <p:cNvPr id="850" name="Google Shape;850;p151"/>
          <p:cNvSpPr/>
          <p:nvPr/>
        </p:nvSpPr>
        <p:spPr>
          <a:xfrm>
            <a:off x="0" y="176213"/>
            <a:ext cx="12192000" cy="21748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51" name="Google Shape;851;p151"/>
          <p:cNvSpPr>
            <a:spLocks noGrp="1"/>
          </p:cNvSpPr>
          <p:nvPr>
            <p:ph type="pic" idx="2"/>
          </p:nvPr>
        </p:nvSpPr>
        <p:spPr>
          <a:xfrm>
            <a:off x="2355850" y="1911005"/>
            <a:ext cx="774700" cy="778220"/>
          </a:xfrm>
          <a:prstGeom prst="ellipse">
            <a:avLst/>
          </a:prstGeom>
          <a:solidFill>
            <a:srgbClr val="FFE6DF"/>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52" name="Google Shape;852;p151"/>
          <p:cNvSpPr>
            <a:spLocks noGrp="1"/>
          </p:cNvSpPr>
          <p:nvPr>
            <p:ph type="pic" idx="3"/>
          </p:nvPr>
        </p:nvSpPr>
        <p:spPr>
          <a:xfrm>
            <a:off x="2355850" y="4354168"/>
            <a:ext cx="774700" cy="778220"/>
          </a:xfrm>
          <a:prstGeom prst="ellipse">
            <a:avLst/>
          </a:prstGeom>
          <a:solidFill>
            <a:srgbClr val="FFE6DF"/>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53" name="Google Shape;853;p151"/>
          <p:cNvSpPr>
            <a:spLocks noGrp="1"/>
          </p:cNvSpPr>
          <p:nvPr>
            <p:ph type="pic" idx="4"/>
          </p:nvPr>
        </p:nvSpPr>
        <p:spPr>
          <a:xfrm>
            <a:off x="4737100" y="1911005"/>
            <a:ext cx="774700" cy="778220"/>
          </a:xfrm>
          <a:prstGeom prst="ellipse">
            <a:avLst/>
          </a:prstGeom>
          <a:solidFill>
            <a:srgbClr val="FFE6DF"/>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54" name="Google Shape;854;p151"/>
          <p:cNvSpPr>
            <a:spLocks noGrp="1"/>
          </p:cNvSpPr>
          <p:nvPr>
            <p:ph type="pic" idx="5"/>
          </p:nvPr>
        </p:nvSpPr>
        <p:spPr>
          <a:xfrm>
            <a:off x="4748212" y="4340187"/>
            <a:ext cx="774700" cy="778220"/>
          </a:xfrm>
          <a:prstGeom prst="ellipse">
            <a:avLst/>
          </a:prstGeom>
          <a:solidFill>
            <a:srgbClr val="FFE6DF"/>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55" name="Google Shape;855;p151"/>
          <p:cNvSpPr>
            <a:spLocks noGrp="1"/>
          </p:cNvSpPr>
          <p:nvPr>
            <p:ph type="pic" idx="6"/>
          </p:nvPr>
        </p:nvSpPr>
        <p:spPr>
          <a:xfrm>
            <a:off x="7196137" y="1738313"/>
            <a:ext cx="774700" cy="778220"/>
          </a:xfrm>
          <a:prstGeom prst="ellipse">
            <a:avLst/>
          </a:prstGeom>
          <a:solidFill>
            <a:srgbClr val="FFE6DF"/>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56" name="Google Shape;856;p151"/>
          <p:cNvSpPr>
            <a:spLocks noGrp="1"/>
          </p:cNvSpPr>
          <p:nvPr>
            <p:ph type="pic" idx="7"/>
          </p:nvPr>
        </p:nvSpPr>
        <p:spPr>
          <a:xfrm>
            <a:off x="7185025" y="4340187"/>
            <a:ext cx="774700" cy="778220"/>
          </a:xfrm>
          <a:prstGeom prst="ellipse">
            <a:avLst/>
          </a:prstGeom>
          <a:solidFill>
            <a:srgbClr val="FFE6DF"/>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57" name="Google Shape;857;p151"/>
          <p:cNvSpPr>
            <a:spLocks noGrp="1"/>
          </p:cNvSpPr>
          <p:nvPr>
            <p:ph type="pic" idx="8"/>
          </p:nvPr>
        </p:nvSpPr>
        <p:spPr>
          <a:xfrm>
            <a:off x="9632950" y="1911005"/>
            <a:ext cx="774700" cy="778220"/>
          </a:xfrm>
          <a:prstGeom prst="ellipse">
            <a:avLst/>
          </a:prstGeom>
          <a:solidFill>
            <a:srgbClr val="FFE6DF"/>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58" name="Google Shape;858;p151"/>
          <p:cNvSpPr>
            <a:spLocks noGrp="1"/>
          </p:cNvSpPr>
          <p:nvPr>
            <p:ph type="pic" idx="9"/>
          </p:nvPr>
        </p:nvSpPr>
        <p:spPr>
          <a:xfrm>
            <a:off x="9632950" y="4354168"/>
            <a:ext cx="774700" cy="778220"/>
          </a:xfrm>
          <a:prstGeom prst="ellipse">
            <a:avLst/>
          </a:prstGeom>
          <a:solidFill>
            <a:srgbClr val="FFE6DF"/>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59" name="Google Shape;859;p151"/>
          <p:cNvSpPr/>
          <p:nvPr/>
        </p:nvSpPr>
        <p:spPr>
          <a:xfrm>
            <a:off x="1600200" y="931069"/>
            <a:ext cx="942976" cy="242888"/>
          </a:xfrm>
          <a:prstGeom prst="roundRect">
            <a:avLst>
              <a:gd name="adj" fmla="val 10785"/>
            </a:avLst>
          </a:prstGeom>
          <a:solidFill>
            <a:schemeClr val="accent1"/>
          </a:solidFill>
          <a:ln>
            <a:noFill/>
          </a:ln>
          <a:effectLst>
            <a:outerShdw blurRad="190500" dist="88900" dir="5400000" algn="t" rotWithShape="0">
              <a:schemeClr val="accent1">
                <a:alpha val="29803"/>
              </a:schemeClr>
            </a:outerShdw>
          </a:effectLst>
        </p:spPr>
        <p:txBody>
          <a:bodyPr spcFirstLastPara="1" wrap="square" lIns="0" tIns="45700" rIns="0" bIns="45700" anchor="ctr" anchorCtr="0">
            <a:noAutofit/>
          </a:bodyPr>
          <a:lstStyle/>
          <a:p>
            <a:pPr marL="0" marR="0" lvl="0" indent="0" algn="ctr" rtl="0">
              <a:spcBef>
                <a:spcPts val="0"/>
              </a:spcBef>
              <a:spcAft>
                <a:spcPts val="0"/>
              </a:spcAft>
              <a:buNone/>
            </a:pPr>
            <a:r>
              <a:rPr lang="en-US" sz="800" b="1">
                <a:solidFill>
                  <a:schemeClr val="lt1"/>
                </a:solidFill>
                <a:latin typeface="Arial"/>
                <a:ea typeface="Arial"/>
                <a:cs typeface="Arial"/>
                <a:sym typeface="Arial"/>
              </a:rPr>
              <a:t>TEAM</a:t>
            </a:r>
            <a:endParaRPr/>
          </a:p>
        </p:txBody>
      </p:sp>
      <p:sp>
        <p:nvSpPr>
          <p:cNvPr id="860" name="Google Shape;860;p151"/>
          <p:cNvSpPr txBox="1">
            <a:spLocks noGrp="1"/>
          </p:cNvSpPr>
          <p:nvPr>
            <p:ph type="sldNum" idx="12"/>
          </p:nvPr>
        </p:nvSpPr>
        <p:spPr>
          <a:xfrm>
            <a:off x="146446" y="6339904"/>
            <a:ext cx="38100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sz="1400" b="1">
                <a:solidFill>
                  <a:srgbClr val="FFFFFF"/>
                </a:solidFill>
                <a:latin typeface="Arial"/>
                <a:ea typeface="Arial"/>
                <a:cs typeface="Arial"/>
                <a:sym typeface="Arial"/>
              </a:defRPr>
            </a:lvl1pPr>
            <a:lvl2pPr marL="0" lvl="1" indent="0" algn="ctr">
              <a:spcBef>
                <a:spcPts val="0"/>
              </a:spcBef>
              <a:buNone/>
              <a:defRPr sz="1400" b="1">
                <a:solidFill>
                  <a:srgbClr val="FFFFFF"/>
                </a:solidFill>
                <a:latin typeface="Arial"/>
                <a:ea typeface="Arial"/>
                <a:cs typeface="Arial"/>
                <a:sym typeface="Arial"/>
              </a:defRPr>
            </a:lvl2pPr>
            <a:lvl3pPr marL="0" lvl="2" indent="0" algn="ctr">
              <a:spcBef>
                <a:spcPts val="0"/>
              </a:spcBef>
              <a:buNone/>
              <a:defRPr sz="1400" b="1">
                <a:solidFill>
                  <a:srgbClr val="FFFFFF"/>
                </a:solidFill>
                <a:latin typeface="Arial"/>
                <a:ea typeface="Arial"/>
                <a:cs typeface="Arial"/>
                <a:sym typeface="Arial"/>
              </a:defRPr>
            </a:lvl3pPr>
            <a:lvl4pPr marL="0" lvl="3" indent="0" algn="ctr">
              <a:spcBef>
                <a:spcPts val="0"/>
              </a:spcBef>
              <a:buNone/>
              <a:defRPr sz="1400" b="1">
                <a:solidFill>
                  <a:srgbClr val="FFFFFF"/>
                </a:solidFill>
                <a:latin typeface="Arial"/>
                <a:ea typeface="Arial"/>
                <a:cs typeface="Arial"/>
                <a:sym typeface="Arial"/>
              </a:defRPr>
            </a:lvl4pPr>
            <a:lvl5pPr marL="0" lvl="4" indent="0" algn="ctr">
              <a:spcBef>
                <a:spcPts val="0"/>
              </a:spcBef>
              <a:buNone/>
              <a:defRPr sz="1400" b="1">
                <a:solidFill>
                  <a:srgbClr val="FFFFFF"/>
                </a:solidFill>
                <a:latin typeface="Arial"/>
                <a:ea typeface="Arial"/>
                <a:cs typeface="Arial"/>
                <a:sym typeface="Arial"/>
              </a:defRPr>
            </a:lvl5pPr>
            <a:lvl6pPr marL="0" lvl="5" indent="0" algn="ctr">
              <a:spcBef>
                <a:spcPts val="0"/>
              </a:spcBef>
              <a:buNone/>
              <a:defRPr sz="1400" b="1">
                <a:solidFill>
                  <a:srgbClr val="FFFFFF"/>
                </a:solidFill>
                <a:latin typeface="Arial"/>
                <a:ea typeface="Arial"/>
                <a:cs typeface="Arial"/>
                <a:sym typeface="Arial"/>
              </a:defRPr>
            </a:lvl6pPr>
            <a:lvl7pPr marL="0" lvl="6" indent="0" algn="ctr">
              <a:spcBef>
                <a:spcPts val="0"/>
              </a:spcBef>
              <a:buNone/>
              <a:defRPr sz="1400" b="1">
                <a:solidFill>
                  <a:srgbClr val="FFFFFF"/>
                </a:solidFill>
                <a:latin typeface="Arial"/>
                <a:ea typeface="Arial"/>
                <a:cs typeface="Arial"/>
                <a:sym typeface="Arial"/>
              </a:defRPr>
            </a:lvl7pPr>
            <a:lvl8pPr marL="0" lvl="7" indent="0" algn="ctr">
              <a:spcBef>
                <a:spcPts val="0"/>
              </a:spcBef>
              <a:buNone/>
              <a:defRPr sz="1400" b="1">
                <a:solidFill>
                  <a:srgbClr val="FFFFFF"/>
                </a:solidFill>
                <a:latin typeface="Arial"/>
                <a:ea typeface="Arial"/>
                <a:cs typeface="Arial"/>
                <a:sym typeface="Arial"/>
              </a:defRPr>
            </a:lvl8pPr>
            <a:lvl9pPr marL="0" lvl="8" indent="0" algn="ctr">
              <a:spcBef>
                <a:spcPts val="0"/>
              </a:spcBef>
              <a:buNone/>
              <a:defRPr sz="1400" b="1">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8389205"/>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250"/>
                                  </p:stCondLst>
                                  <p:childTnLst>
                                    <p:set>
                                      <p:cBhvr>
                                        <p:cTn id="6" dur="1" fill="hold">
                                          <p:stCondLst>
                                            <p:cond delay="0"/>
                                          </p:stCondLst>
                                        </p:cTn>
                                        <p:tgtEl>
                                          <p:spTgt spid="855"/>
                                        </p:tgtEl>
                                        <p:attrNameLst>
                                          <p:attrName>style.visibility</p:attrName>
                                        </p:attrNameLst>
                                      </p:cBhvr>
                                      <p:to>
                                        <p:strVal val="visible"/>
                                      </p:to>
                                    </p:set>
                                    <p:animEffect transition="in" filter="fade">
                                      <p:cBhvr>
                                        <p:cTn id="7" dur="500"/>
                                        <p:tgtEl>
                                          <p:spTgt spid="855"/>
                                        </p:tgtEl>
                                      </p:cBhvr>
                                    </p:animEffect>
                                  </p:childTnLst>
                                </p:cTn>
                              </p:par>
                            </p:childTnLst>
                          </p:cTn>
                        </p:par>
                        <p:par>
                          <p:cTn id="8" fill="hold">
                            <p:stCondLst>
                              <p:cond delay="500"/>
                            </p:stCondLst>
                            <p:childTnLst>
                              <p:par>
                                <p:cTn id="9" presetID="10" presetClass="entr" presetSubtype="0" fill="hold" nodeType="afterEffect">
                                  <p:stCondLst>
                                    <p:cond delay="1000"/>
                                  </p:stCondLst>
                                  <p:childTnLst>
                                    <p:set>
                                      <p:cBhvr>
                                        <p:cTn id="10" dur="1" fill="hold">
                                          <p:stCondLst>
                                            <p:cond delay="0"/>
                                          </p:stCondLst>
                                        </p:cTn>
                                        <p:tgtEl>
                                          <p:spTgt spid="851"/>
                                        </p:tgtEl>
                                        <p:attrNameLst>
                                          <p:attrName>style.visibility</p:attrName>
                                        </p:attrNameLst>
                                      </p:cBhvr>
                                      <p:to>
                                        <p:strVal val="visible"/>
                                      </p:to>
                                    </p:set>
                                    <p:animEffect transition="in" filter="fade">
                                      <p:cBhvr>
                                        <p:cTn id="11" dur="750"/>
                                        <p:tgtEl>
                                          <p:spTgt spid="851"/>
                                        </p:tgtEl>
                                      </p:cBhvr>
                                    </p:animEffect>
                                  </p:childTnLst>
                                </p:cTn>
                              </p:par>
                              <p:par>
                                <p:cTn id="12" presetID="10" presetClass="entr" presetSubtype="0" fill="hold" nodeType="withEffect">
                                  <p:stCondLst>
                                    <p:cond delay="1250"/>
                                  </p:stCondLst>
                                  <p:childTnLst>
                                    <p:set>
                                      <p:cBhvr>
                                        <p:cTn id="13" dur="1" fill="hold">
                                          <p:stCondLst>
                                            <p:cond delay="0"/>
                                          </p:stCondLst>
                                        </p:cTn>
                                        <p:tgtEl>
                                          <p:spTgt spid="853"/>
                                        </p:tgtEl>
                                        <p:attrNameLst>
                                          <p:attrName>style.visibility</p:attrName>
                                        </p:attrNameLst>
                                      </p:cBhvr>
                                      <p:to>
                                        <p:strVal val="visible"/>
                                      </p:to>
                                    </p:set>
                                    <p:animEffect transition="in" filter="fade">
                                      <p:cBhvr>
                                        <p:cTn id="14" dur="750"/>
                                        <p:tgtEl>
                                          <p:spTgt spid="853"/>
                                        </p:tgtEl>
                                      </p:cBhvr>
                                    </p:animEffect>
                                  </p:childTnLst>
                                </p:cTn>
                              </p:par>
                              <p:par>
                                <p:cTn id="15" presetID="10" presetClass="entr" presetSubtype="0" fill="hold" nodeType="withEffect">
                                  <p:stCondLst>
                                    <p:cond delay="1500"/>
                                  </p:stCondLst>
                                  <p:childTnLst>
                                    <p:set>
                                      <p:cBhvr>
                                        <p:cTn id="16" dur="1" fill="hold">
                                          <p:stCondLst>
                                            <p:cond delay="0"/>
                                          </p:stCondLst>
                                        </p:cTn>
                                        <p:tgtEl>
                                          <p:spTgt spid="857"/>
                                        </p:tgtEl>
                                        <p:attrNameLst>
                                          <p:attrName>style.visibility</p:attrName>
                                        </p:attrNameLst>
                                      </p:cBhvr>
                                      <p:to>
                                        <p:strVal val="visible"/>
                                      </p:to>
                                    </p:set>
                                    <p:animEffect transition="in" filter="fade">
                                      <p:cBhvr>
                                        <p:cTn id="17" dur="750"/>
                                        <p:tgtEl>
                                          <p:spTgt spid="857"/>
                                        </p:tgtEl>
                                      </p:cBhvr>
                                    </p:animEffect>
                                  </p:childTnLst>
                                </p:cTn>
                              </p:par>
                              <p:par>
                                <p:cTn id="18" presetID="10" presetClass="entr" presetSubtype="0" fill="hold" nodeType="withEffect">
                                  <p:stCondLst>
                                    <p:cond delay="1800"/>
                                  </p:stCondLst>
                                  <p:childTnLst>
                                    <p:set>
                                      <p:cBhvr>
                                        <p:cTn id="19" dur="1" fill="hold">
                                          <p:stCondLst>
                                            <p:cond delay="0"/>
                                          </p:stCondLst>
                                        </p:cTn>
                                        <p:tgtEl>
                                          <p:spTgt spid="852"/>
                                        </p:tgtEl>
                                        <p:attrNameLst>
                                          <p:attrName>style.visibility</p:attrName>
                                        </p:attrNameLst>
                                      </p:cBhvr>
                                      <p:to>
                                        <p:strVal val="visible"/>
                                      </p:to>
                                    </p:set>
                                    <p:animEffect transition="in" filter="fade">
                                      <p:cBhvr>
                                        <p:cTn id="20" dur="750"/>
                                        <p:tgtEl>
                                          <p:spTgt spid="852"/>
                                        </p:tgtEl>
                                      </p:cBhvr>
                                    </p:animEffect>
                                  </p:childTnLst>
                                </p:cTn>
                              </p:par>
                              <p:par>
                                <p:cTn id="21" presetID="10" presetClass="entr" presetSubtype="0" fill="hold" nodeType="withEffect">
                                  <p:stCondLst>
                                    <p:cond delay="2000"/>
                                  </p:stCondLst>
                                  <p:childTnLst>
                                    <p:set>
                                      <p:cBhvr>
                                        <p:cTn id="22" dur="1" fill="hold">
                                          <p:stCondLst>
                                            <p:cond delay="0"/>
                                          </p:stCondLst>
                                        </p:cTn>
                                        <p:tgtEl>
                                          <p:spTgt spid="854"/>
                                        </p:tgtEl>
                                        <p:attrNameLst>
                                          <p:attrName>style.visibility</p:attrName>
                                        </p:attrNameLst>
                                      </p:cBhvr>
                                      <p:to>
                                        <p:strVal val="visible"/>
                                      </p:to>
                                    </p:set>
                                    <p:animEffect transition="in" filter="fade">
                                      <p:cBhvr>
                                        <p:cTn id="23" dur="750"/>
                                        <p:tgtEl>
                                          <p:spTgt spid="854"/>
                                        </p:tgtEl>
                                      </p:cBhvr>
                                    </p:animEffect>
                                  </p:childTnLst>
                                </p:cTn>
                              </p:par>
                              <p:par>
                                <p:cTn id="24" presetID="10" presetClass="entr" presetSubtype="0" fill="hold" nodeType="withEffect">
                                  <p:stCondLst>
                                    <p:cond delay="2300"/>
                                  </p:stCondLst>
                                  <p:childTnLst>
                                    <p:set>
                                      <p:cBhvr>
                                        <p:cTn id="25" dur="1" fill="hold">
                                          <p:stCondLst>
                                            <p:cond delay="0"/>
                                          </p:stCondLst>
                                        </p:cTn>
                                        <p:tgtEl>
                                          <p:spTgt spid="856"/>
                                        </p:tgtEl>
                                        <p:attrNameLst>
                                          <p:attrName>style.visibility</p:attrName>
                                        </p:attrNameLst>
                                      </p:cBhvr>
                                      <p:to>
                                        <p:strVal val="visible"/>
                                      </p:to>
                                    </p:set>
                                    <p:animEffect transition="in" filter="fade">
                                      <p:cBhvr>
                                        <p:cTn id="26" dur="750"/>
                                        <p:tgtEl>
                                          <p:spTgt spid="856"/>
                                        </p:tgtEl>
                                      </p:cBhvr>
                                    </p:animEffect>
                                  </p:childTnLst>
                                </p:cTn>
                              </p:par>
                              <p:par>
                                <p:cTn id="27" presetID="10" presetClass="entr" presetSubtype="0" fill="hold" nodeType="withEffect">
                                  <p:stCondLst>
                                    <p:cond delay="2700"/>
                                  </p:stCondLst>
                                  <p:childTnLst>
                                    <p:set>
                                      <p:cBhvr>
                                        <p:cTn id="28" dur="1" fill="hold">
                                          <p:stCondLst>
                                            <p:cond delay="0"/>
                                          </p:stCondLst>
                                        </p:cTn>
                                        <p:tgtEl>
                                          <p:spTgt spid="858"/>
                                        </p:tgtEl>
                                        <p:attrNameLst>
                                          <p:attrName>style.visibility</p:attrName>
                                        </p:attrNameLst>
                                      </p:cBhvr>
                                      <p:to>
                                        <p:strVal val="visible"/>
                                      </p:to>
                                    </p:set>
                                    <p:animEffect transition="in" filter="fade">
                                      <p:cBhvr>
                                        <p:cTn id="29" dur="750"/>
                                        <p:tgtEl>
                                          <p:spTgt spid="858"/>
                                        </p:tgtEl>
                                      </p:cBhvr>
                                    </p:animEffect>
                                  </p:childTnLst>
                                </p:cTn>
                              </p:par>
                              <p:par>
                                <p:cTn id="30" presetID="10" presetClass="entr" presetSubtype="0" fill="hold" nodeType="withEffect">
                                  <p:stCondLst>
                                    <p:cond delay="0"/>
                                  </p:stCondLst>
                                  <p:childTnLst>
                                    <p:set>
                                      <p:cBhvr>
                                        <p:cTn id="31" dur="1" fill="hold">
                                          <p:stCondLst>
                                            <p:cond delay="0"/>
                                          </p:stCondLst>
                                        </p:cTn>
                                        <p:tgtEl>
                                          <p:spTgt spid="859"/>
                                        </p:tgtEl>
                                        <p:attrNameLst>
                                          <p:attrName>style.visibility</p:attrName>
                                        </p:attrNameLst>
                                      </p:cBhvr>
                                      <p:to>
                                        <p:strVal val="visible"/>
                                      </p:to>
                                    </p:set>
                                    <p:animEffect transition="in" filter="fade">
                                      <p:cBhvr>
                                        <p:cTn id="32" dur="750"/>
                                        <p:tgtEl>
                                          <p:spTgt spid="8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16_Custom Layout">
  <p:cSld name="16_Custom Layout">
    <p:spTree>
      <p:nvGrpSpPr>
        <p:cNvPr id="1" name="Shape 861"/>
        <p:cNvGrpSpPr/>
        <p:nvPr/>
      </p:nvGrpSpPr>
      <p:grpSpPr>
        <a:xfrm>
          <a:off x="0" y="0"/>
          <a:ext cx="0" cy="0"/>
          <a:chOff x="0" y="0"/>
          <a:chExt cx="0" cy="0"/>
        </a:xfrm>
      </p:grpSpPr>
      <p:sp>
        <p:nvSpPr>
          <p:cNvPr id="862" name="Google Shape;862;p152"/>
          <p:cNvSpPr/>
          <p:nvPr/>
        </p:nvSpPr>
        <p:spPr>
          <a:xfrm>
            <a:off x="0" y="176213"/>
            <a:ext cx="12192000" cy="21748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63" name="Google Shape;863;p152"/>
          <p:cNvSpPr>
            <a:spLocks noGrp="1"/>
          </p:cNvSpPr>
          <p:nvPr>
            <p:ph type="pic" idx="2"/>
          </p:nvPr>
        </p:nvSpPr>
        <p:spPr>
          <a:xfrm>
            <a:off x="2311113" y="1981681"/>
            <a:ext cx="774700" cy="778220"/>
          </a:xfrm>
          <a:prstGeom prst="ellipse">
            <a:avLst/>
          </a:prstGeom>
          <a:solidFill>
            <a:srgbClr val="FFE6DF"/>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64" name="Google Shape;864;p152"/>
          <p:cNvSpPr>
            <a:spLocks noGrp="1"/>
          </p:cNvSpPr>
          <p:nvPr>
            <p:ph type="pic" idx="3"/>
          </p:nvPr>
        </p:nvSpPr>
        <p:spPr>
          <a:xfrm>
            <a:off x="2311113" y="4291494"/>
            <a:ext cx="774700" cy="778220"/>
          </a:xfrm>
          <a:prstGeom prst="ellipse">
            <a:avLst/>
          </a:prstGeom>
          <a:solidFill>
            <a:srgbClr val="FFE6DF"/>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65" name="Google Shape;865;p152"/>
          <p:cNvSpPr>
            <a:spLocks noGrp="1"/>
          </p:cNvSpPr>
          <p:nvPr>
            <p:ph type="pic" idx="4"/>
          </p:nvPr>
        </p:nvSpPr>
        <p:spPr>
          <a:xfrm>
            <a:off x="4782395" y="1981681"/>
            <a:ext cx="774700" cy="778220"/>
          </a:xfrm>
          <a:prstGeom prst="ellipse">
            <a:avLst/>
          </a:prstGeom>
          <a:solidFill>
            <a:srgbClr val="FFE6DF"/>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66" name="Google Shape;866;p152"/>
          <p:cNvSpPr>
            <a:spLocks noGrp="1"/>
          </p:cNvSpPr>
          <p:nvPr>
            <p:ph type="pic" idx="5"/>
          </p:nvPr>
        </p:nvSpPr>
        <p:spPr>
          <a:xfrm>
            <a:off x="4777506" y="4291494"/>
            <a:ext cx="774700" cy="778220"/>
          </a:xfrm>
          <a:prstGeom prst="ellipse">
            <a:avLst/>
          </a:prstGeom>
          <a:solidFill>
            <a:srgbClr val="FFE6DF"/>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67" name="Google Shape;867;p152"/>
          <p:cNvSpPr>
            <a:spLocks noGrp="1"/>
          </p:cNvSpPr>
          <p:nvPr>
            <p:ph type="pic" idx="6"/>
          </p:nvPr>
        </p:nvSpPr>
        <p:spPr>
          <a:xfrm>
            <a:off x="7241736" y="1997076"/>
            <a:ext cx="774700" cy="778220"/>
          </a:xfrm>
          <a:prstGeom prst="ellipse">
            <a:avLst/>
          </a:prstGeom>
          <a:solidFill>
            <a:srgbClr val="FFE6DF"/>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68" name="Google Shape;868;p152"/>
          <p:cNvSpPr>
            <a:spLocks noGrp="1"/>
          </p:cNvSpPr>
          <p:nvPr>
            <p:ph type="pic" idx="7"/>
          </p:nvPr>
        </p:nvSpPr>
        <p:spPr>
          <a:xfrm>
            <a:off x="7044875" y="4291494"/>
            <a:ext cx="774700" cy="778220"/>
          </a:xfrm>
          <a:prstGeom prst="ellipse">
            <a:avLst/>
          </a:prstGeom>
          <a:solidFill>
            <a:srgbClr val="FFE6DF"/>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69" name="Google Shape;869;p152"/>
          <p:cNvSpPr>
            <a:spLocks noGrp="1"/>
          </p:cNvSpPr>
          <p:nvPr>
            <p:ph type="pic" idx="8"/>
          </p:nvPr>
        </p:nvSpPr>
        <p:spPr>
          <a:xfrm>
            <a:off x="9690243" y="1997076"/>
            <a:ext cx="774700" cy="778220"/>
          </a:xfrm>
          <a:prstGeom prst="ellipse">
            <a:avLst/>
          </a:prstGeom>
          <a:solidFill>
            <a:srgbClr val="FFE6DF"/>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70" name="Google Shape;870;p152"/>
          <p:cNvSpPr/>
          <p:nvPr/>
        </p:nvSpPr>
        <p:spPr>
          <a:xfrm>
            <a:off x="1600200" y="931069"/>
            <a:ext cx="942976" cy="242888"/>
          </a:xfrm>
          <a:prstGeom prst="roundRect">
            <a:avLst>
              <a:gd name="adj" fmla="val 10785"/>
            </a:avLst>
          </a:prstGeom>
          <a:solidFill>
            <a:schemeClr val="accent1"/>
          </a:solidFill>
          <a:ln>
            <a:noFill/>
          </a:ln>
          <a:effectLst>
            <a:outerShdw blurRad="190500" dist="88900" dir="5400000" algn="t" rotWithShape="0">
              <a:schemeClr val="accent1">
                <a:alpha val="29803"/>
              </a:schemeClr>
            </a:outerShdw>
          </a:effectLst>
        </p:spPr>
        <p:txBody>
          <a:bodyPr spcFirstLastPara="1" wrap="square" lIns="0" tIns="45700" rIns="0" bIns="45700" anchor="ctr" anchorCtr="0">
            <a:noAutofit/>
          </a:bodyPr>
          <a:lstStyle/>
          <a:p>
            <a:pPr marL="0" marR="0" lvl="0" indent="0" algn="ctr" rtl="0">
              <a:spcBef>
                <a:spcPts val="0"/>
              </a:spcBef>
              <a:spcAft>
                <a:spcPts val="0"/>
              </a:spcAft>
              <a:buNone/>
            </a:pPr>
            <a:r>
              <a:rPr lang="en-US" sz="800" b="1">
                <a:solidFill>
                  <a:schemeClr val="lt1"/>
                </a:solidFill>
                <a:latin typeface="Arial"/>
                <a:ea typeface="Arial"/>
                <a:cs typeface="Arial"/>
                <a:sym typeface="Arial"/>
              </a:rPr>
              <a:t>TEAM</a:t>
            </a:r>
            <a:endParaRPr/>
          </a:p>
        </p:txBody>
      </p:sp>
      <p:sp>
        <p:nvSpPr>
          <p:cNvPr id="871" name="Google Shape;871;p152"/>
          <p:cNvSpPr txBox="1">
            <a:spLocks noGrp="1"/>
          </p:cNvSpPr>
          <p:nvPr>
            <p:ph type="sldNum" idx="12"/>
          </p:nvPr>
        </p:nvSpPr>
        <p:spPr>
          <a:xfrm>
            <a:off x="146446" y="6339904"/>
            <a:ext cx="38100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sz="1400" b="1">
                <a:solidFill>
                  <a:srgbClr val="FFFFFF"/>
                </a:solidFill>
                <a:latin typeface="Arial"/>
                <a:ea typeface="Arial"/>
                <a:cs typeface="Arial"/>
                <a:sym typeface="Arial"/>
              </a:defRPr>
            </a:lvl1pPr>
            <a:lvl2pPr marL="0" lvl="1" indent="0" algn="ctr">
              <a:spcBef>
                <a:spcPts val="0"/>
              </a:spcBef>
              <a:buNone/>
              <a:defRPr sz="1400" b="1">
                <a:solidFill>
                  <a:srgbClr val="FFFFFF"/>
                </a:solidFill>
                <a:latin typeface="Arial"/>
                <a:ea typeface="Arial"/>
                <a:cs typeface="Arial"/>
                <a:sym typeface="Arial"/>
              </a:defRPr>
            </a:lvl2pPr>
            <a:lvl3pPr marL="0" lvl="2" indent="0" algn="ctr">
              <a:spcBef>
                <a:spcPts val="0"/>
              </a:spcBef>
              <a:buNone/>
              <a:defRPr sz="1400" b="1">
                <a:solidFill>
                  <a:srgbClr val="FFFFFF"/>
                </a:solidFill>
                <a:latin typeface="Arial"/>
                <a:ea typeface="Arial"/>
                <a:cs typeface="Arial"/>
                <a:sym typeface="Arial"/>
              </a:defRPr>
            </a:lvl3pPr>
            <a:lvl4pPr marL="0" lvl="3" indent="0" algn="ctr">
              <a:spcBef>
                <a:spcPts val="0"/>
              </a:spcBef>
              <a:buNone/>
              <a:defRPr sz="1400" b="1">
                <a:solidFill>
                  <a:srgbClr val="FFFFFF"/>
                </a:solidFill>
                <a:latin typeface="Arial"/>
                <a:ea typeface="Arial"/>
                <a:cs typeface="Arial"/>
                <a:sym typeface="Arial"/>
              </a:defRPr>
            </a:lvl4pPr>
            <a:lvl5pPr marL="0" lvl="4" indent="0" algn="ctr">
              <a:spcBef>
                <a:spcPts val="0"/>
              </a:spcBef>
              <a:buNone/>
              <a:defRPr sz="1400" b="1">
                <a:solidFill>
                  <a:srgbClr val="FFFFFF"/>
                </a:solidFill>
                <a:latin typeface="Arial"/>
                <a:ea typeface="Arial"/>
                <a:cs typeface="Arial"/>
                <a:sym typeface="Arial"/>
              </a:defRPr>
            </a:lvl5pPr>
            <a:lvl6pPr marL="0" lvl="5" indent="0" algn="ctr">
              <a:spcBef>
                <a:spcPts val="0"/>
              </a:spcBef>
              <a:buNone/>
              <a:defRPr sz="1400" b="1">
                <a:solidFill>
                  <a:srgbClr val="FFFFFF"/>
                </a:solidFill>
                <a:latin typeface="Arial"/>
                <a:ea typeface="Arial"/>
                <a:cs typeface="Arial"/>
                <a:sym typeface="Arial"/>
              </a:defRPr>
            </a:lvl6pPr>
            <a:lvl7pPr marL="0" lvl="6" indent="0" algn="ctr">
              <a:spcBef>
                <a:spcPts val="0"/>
              </a:spcBef>
              <a:buNone/>
              <a:defRPr sz="1400" b="1">
                <a:solidFill>
                  <a:srgbClr val="FFFFFF"/>
                </a:solidFill>
                <a:latin typeface="Arial"/>
                <a:ea typeface="Arial"/>
                <a:cs typeface="Arial"/>
                <a:sym typeface="Arial"/>
              </a:defRPr>
            </a:lvl7pPr>
            <a:lvl8pPr marL="0" lvl="7" indent="0" algn="ctr">
              <a:spcBef>
                <a:spcPts val="0"/>
              </a:spcBef>
              <a:buNone/>
              <a:defRPr sz="1400" b="1">
                <a:solidFill>
                  <a:srgbClr val="FFFFFF"/>
                </a:solidFill>
                <a:latin typeface="Arial"/>
                <a:ea typeface="Arial"/>
                <a:cs typeface="Arial"/>
                <a:sym typeface="Arial"/>
              </a:defRPr>
            </a:lvl8pPr>
            <a:lvl9pPr marL="0" lvl="8" indent="0" algn="ctr">
              <a:spcBef>
                <a:spcPts val="0"/>
              </a:spcBef>
              <a:buNone/>
              <a:defRPr sz="1400" b="1">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28106833"/>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863"/>
                                        </p:tgtEl>
                                        <p:attrNameLst>
                                          <p:attrName>style.visibility</p:attrName>
                                        </p:attrNameLst>
                                      </p:cBhvr>
                                      <p:to>
                                        <p:strVal val="visible"/>
                                      </p:to>
                                    </p:set>
                                    <p:animEffect transition="in" filter="fade">
                                      <p:cBhvr>
                                        <p:cTn id="7" dur="750"/>
                                        <p:tgtEl>
                                          <p:spTgt spid="863"/>
                                        </p:tgtEl>
                                      </p:cBhvr>
                                    </p:animEffect>
                                  </p:childTnLst>
                                </p:cTn>
                              </p:par>
                              <p:par>
                                <p:cTn id="8" presetID="10" presetClass="entr" presetSubtype="0" fill="hold" nodeType="withEffect">
                                  <p:stCondLst>
                                    <p:cond delay="1300"/>
                                  </p:stCondLst>
                                  <p:childTnLst>
                                    <p:set>
                                      <p:cBhvr>
                                        <p:cTn id="9" dur="1" fill="hold">
                                          <p:stCondLst>
                                            <p:cond delay="0"/>
                                          </p:stCondLst>
                                        </p:cTn>
                                        <p:tgtEl>
                                          <p:spTgt spid="865"/>
                                        </p:tgtEl>
                                        <p:attrNameLst>
                                          <p:attrName>style.visibility</p:attrName>
                                        </p:attrNameLst>
                                      </p:cBhvr>
                                      <p:to>
                                        <p:strVal val="visible"/>
                                      </p:to>
                                    </p:set>
                                    <p:animEffect transition="in" filter="fade">
                                      <p:cBhvr>
                                        <p:cTn id="10" dur="750"/>
                                        <p:tgtEl>
                                          <p:spTgt spid="865"/>
                                        </p:tgtEl>
                                      </p:cBhvr>
                                    </p:animEffect>
                                  </p:childTnLst>
                                </p:cTn>
                              </p:par>
                              <p:par>
                                <p:cTn id="11" presetID="10" presetClass="entr" presetSubtype="0" fill="hold" nodeType="withEffect">
                                  <p:stCondLst>
                                    <p:cond delay="1600"/>
                                  </p:stCondLst>
                                  <p:childTnLst>
                                    <p:set>
                                      <p:cBhvr>
                                        <p:cTn id="12" dur="1" fill="hold">
                                          <p:stCondLst>
                                            <p:cond delay="0"/>
                                          </p:stCondLst>
                                        </p:cTn>
                                        <p:tgtEl>
                                          <p:spTgt spid="867"/>
                                        </p:tgtEl>
                                        <p:attrNameLst>
                                          <p:attrName>style.visibility</p:attrName>
                                        </p:attrNameLst>
                                      </p:cBhvr>
                                      <p:to>
                                        <p:strVal val="visible"/>
                                      </p:to>
                                    </p:set>
                                    <p:animEffect transition="in" filter="fade">
                                      <p:cBhvr>
                                        <p:cTn id="13" dur="750"/>
                                        <p:tgtEl>
                                          <p:spTgt spid="867"/>
                                        </p:tgtEl>
                                      </p:cBhvr>
                                    </p:animEffect>
                                  </p:childTnLst>
                                </p:cTn>
                              </p:par>
                              <p:par>
                                <p:cTn id="14" presetID="10" presetClass="entr" presetSubtype="0" fill="hold" nodeType="withEffect">
                                  <p:stCondLst>
                                    <p:cond delay="1900"/>
                                  </p:stCondLst>
                                  <p:childTnLst>
                                    <p:set>
                                      <p:cBhvr>
                                        <p:cTn id="15" dur="1" fill="hold">
                                          <p:stCondLst>
                                            <p:cond delay="0"/>
                                          </p:stCondLst>
                                        </p:cTn>
                                        <p:tgtEl>
                                          <p:spTgt spid="869"/>
                                        </p:tgtEl>
                                        <p:attrNameLst>
                                          <p:attrName>style.visibility</p:attrName>
                                        </p:attrNameLst>
                                      </p:cBhvr>
                                      <p:to>
                                        <p:strVal val="visible"/>
                                      </p:to>
                                    </p:set>
                                    <p:animEffect transition="in" filter="fade">
                                      <p:cBhvr>
                                        <p:cTn id="16" dur="750"/>
                                        <p:tgtEl>
                                          <p:spTgt spid="869"/>
                                        </p:tgtEl>
                                      </p:cBhvr>
                                    </p:animEffect>
                                  </p:childTnLst>
                                </p:cTn>
                              </p:par>
                              <p:par>
                                <p:cTn id="17" presetID="10" presetClass="entr" presetSubtype="0" fill="hold" nodeType="withEffect">
                                  <p:stCondLst>
                                    <p:cond delay="2200"/>
                                  </p:stCondLst>
                                  <p:childTnLst>
                                    <p:set>
                                      <p:cBhvr>
                                        <p:cTn id="18" dur="1" fill="hold">
                                          <p:stCondLst>
                                            <p:cond delay="0"/>
                                          </p:stCondLst>
                                        </p:cTn>
                                        <p:tgtEl>
                                          <p:spTgt spid="864"/>
                                        </p:tgtEl>
                                        <p:attrNameLst>
                                          <p:attrName>style.visibility</p:attrName>
                                        </p:attrNameLst>
                                      </p:cBhvr>
                                      <p:to>
                                        <p:strVal val="visible"/>
                                      </p:to>
                                    </p:set>
                                    <p:animEffect transition="in" filter="fade">
                                      <p:cBhvr>
                                        <p:cTn id="19" dur="750"/>
                                        <p:tgtEl>
                                          <p:spTgt spid="864"/>
                                        </p:tgtEl>
                                      </p:cBhvr>
                                    </p:animEffect>
                                  </p:childTnLst>
                                </p:cTn>
                              </p:par>
                              <p:par>
                                <p:cTn id="20" presetID="10" presetClass="entr" presetSubtype="0" fill="hold" nodeType="withEffect">
                                  <p:stCondLst>
                                    <p:cond delay="2500"/>
                                  </p:stCondLst>
                                  <p:childTnLst>
                                    <p:set>
                                      <p:cBhvr>
                                        <p:cTn id="21" dur="1" fill="hold">
                                          <p:stCondLst>
                                            <p:cond delay="0"/>
                                          </p:stCondLst>
                                        </p:cTn>
                                        <p:tgtEl>
                                          <p:spTgt spid="866"/>
                                        </p:tgtEl>
                                        <p:attrNameLst>
                                          <p:attrName>style.visibility</p:attrName>
                                        </p:attrNameLst>
                                      </p:cBhvr>
                                      <p:to>
                                        <p:strVal val="visible"/>
                                      </p:to>
                                    </p:set>
                                    <p:animEffect transition="in" filter="fade">
                                      <p:cBhvr>
                                        <p:cTn id="22" dur="750"/>
                                        <p:tgtEl>
                                          <p:spTgt spid="866"/>
                                        </p:tgtEl>
                                      </p:cBhvr>
                                    </p:animEffect>
                                  </p:childTnLst>
                                </p:cTn>
                              </p:par>
                              <p:par>
                                <p:cTn id="23" presetID="10" presetClass="entr" presetSubtype="0" fill="hold" nodeType="withEffect">
                                  <p:stCondLst>
                                    <p:cond delay="2900"/>
                                  </p:stCondLst>
                                  <p:childTnLst>
                                    <p:set>
                                      <p:cBhvr>
                                        <p:cTn id="24" dur="1" fill="hold">
                                          <p:stCondLst>
                                            <p:cond delay="0"/>
                                          </p:stCondLst>
                                        </p:cTn>
                                        <p:tgtEl>
                                          <p:spTgt spid="868"/>
                                        </p:tgtEl>
                                        <p:attrNameLst>
                                          <p:attrName>style.visibility</p:attrName>
                                        </p:attrNameLst>
                                      </p:cBhvr>
                                      <p:to>
                                        <p:strVal val="visible"/>
                                      </p:to>
                                    </p:set>
                                    <p:animEffect transition="in" filter="fade">
                                      <p:cBhvr>
                                        <p:cTn id="25" dur="750"/>
                                        <p:tgtEl>
                                          <p:spTgt spid="868"/>
                                        </p:tgtEl>
                                      </p:cBhvr>
                                    </p:animEffect>
                                  </p:childTnLst>
                                </p:cTn>
                              </p:par>
                              <p:par>
                                <p:cTn id="26" presetID="10" presetClass="entr" presetSubtype="0" fill="hold" nodeType="withEffect">
                                  <p:stCondLst>
                                    <p:cond delay="0"/>
                                  </p:stCondLst>
                                  <p:childTnLst>
                                    <p:set>
                                      <p:cBhvr>
                                        <p:cTn id="27" dur="1" fill="hold">
                                          <p:stCondLst>
                                            <p:cond delay="0"/>
                                          </p:stCondLst>
                                        </p:cTn>
                                        <p:tgtEl>
                                          <p:spTgt spid="870"/>
                                        </p:tgtEl>
                                        <p:attrNameLst>
                                          <p:attrName>style.visibility</p:attrName>
                                        </p:attrNameLst>
                                      </p:cBhvr>
                                      <p:to>
                                        <p:strVal val="visible"/>
                                      </p:to>
                                    </p:set>
                                    <p:animEffect transition="in" filter="fade">
                                      <p:cBhvr>
                                        <p:cTn id="28" dur="750"/>
                                        <p:tgtEl>
                                          <p:spTgt spid="8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115_Title Slide">
  <p:cSld name="115_Title Slide">
    <p:spTree>
      <p:nvGrpSpPr>
        <p:cNvPr id="1" name="Shape 872"/>
        <p:cNvGrpSpPr/>
        <p:nvPr/>
      </p:nvGrpSpPr>
      <p:grpSpPr>
        <a:xfrm>
          <a:off x="0" y="0"/>
          <a:ext cx="0" cy="0"/>
          <a:chOff x="0" y="0"/>
          <a:chExt cx="0" cy="0"/>
        </a:xfrm>
      </p:grpSpPr>
      <p:sp>
        <p:nvSpPr>
          <p:cNvPr id="873" name="Google Shape;873;p153"/>
          <p:cNvSpPr>
            <a:spLocks noGrp="1"/>
          </p:cNvSpPr>
          <p:nvPr>
            <p:ph type="pic" idx="2"/>
          </p:nvPr>
        </p:nvSpPr>
        <p:spPr>
          <a:xfrm>
            <a:off x="4931246" y="1371600"/>
            <a:ext cx="2941846" cy="2726871"/>
          </a:xfrm>
          <a:prstGeom prst="rect">
            <a:avLst/>
          </a:prstGeom>
          <a:solidFill>
            <a:srgbClr val="FFE6DF"/>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74" name="Google Shape;874;p153"/>
          <p:cNvSpPr>
            <a:spLocks noGrp="1"/>
          </p:cNvSpPr>
          <p:nvPr>
            <p:ph type="pic" idx="3"/>
          </p:nvPr>
        </p:nvSpPr>
        <p:spPr>
          <a:xfrm>
            <a:off x="8277825" y="1371600"/>
            <a:ext cx="2941846" cy="2726871"/>
          </a:xfrm>
          <a:prstGeom prst="rect">
            <a:avLst/>
          </a:prstGeom>
          <a:solidFill>
            <a:srgbClr val="FFE6DF"/>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75" name="Google Shape;875;p153"/>
          <p:cNvSpPr txBox="1">
            <a:spLocks noGrp="1"/>
          </p:cNvSpPr>
          <p:nvPr>
            <p:ph type="sldNum" idx="12"/>
          </p:nvPr>
        </p:nvSpPr>
        <p:spPr>
          <a:xfrm>
            <a:off x="146446" y="6339904"/>
            <a:ext cx="38100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sz="1400" b="1">
                <a:solidFill>
                  <a:srgbClr val="FFFFFF"/>
                </a:solidFill>
                <a:latin typeface="Arial"/>
                <a:ea typeface="Arial"/>
                <a:cs typeface="Arial"/>
                <a:sym typeface="Arial"/>
              </a:defRPr>
            </a:lvl1pPr>
            <a:lvl2pPr marL="0" lvl="1" indent="0" algn="ctr">
              <a:spcBef>
                <a:spcPts val="0"/>
              </a:spcBef>
              <a:buNone/>
              <a:defRPr sz="1400" b="1">
                <a:solidFill>
                  <a:srgbClr val="FFFFFF"/>
                </a:solidFill>
                <a:latin typeface="Arial"/>
                <a:ea typeface="Arial"/>
                <a:cs typeface="Arial"/>
                <a:sym typeface="Arial"/>
              </a:defRPr>
            </a:lvl2pPr>
            <a:lvl3pPr marL="0" lvl="2" indent="0" algn="ctr">
              <a:spcBef>
                <a:spcPts val="0"/>
              </a:spcBef>
              <a:buNone/>
              <a:defRPr sz="1400" b="1">
                <a:solidFill>
                  <a:srgbClr val="FFFFFF"/>
                </a:solidFill>
                <a:latin typeface="Arial"/>
                <a:ea typeface="Arial"/>
                <a:cs typeface="Arial"/>
                <a:sym typeface="Arial"/>
              </a:defRPr>
            </a:lvl3pPr>
            <a:lvl4pPr marL="0" lvl="3" indent="0" algn="ctr">
              <a:spcBef>
                <a:spcPts val="0"/>
              </a:spcBef>
              <a:buNone/>
              <a:defRPr sz="1400" b="1">
                <a:solidFill>
                  <a:srgbClr val="FFFFFF"/>
                </a:solidFill>
                <a:latin typeface="Arial"/>
                <a:ea typeface="Arial"/>
                <a:cs typeface="Arial"/>
                <a:sym typeface="Arial"/>
              </a:defRPr>
            </a:lvl4pPr>
            <a:lvl5pPr marL="0" lvl="4" indent="0" algn="ctr">
              <a:spcBef>
                <a:spcPts val="0"/>
              </a:spcBef>
              <a:buNone/>
              <a:defRPr sz="1400" b="1">
                <a:solidFill>
                  <a:srgbClr val="FFFFFF"/>
                </a:solidFill>
                <a:latin typeface="Arial"/>
                <a:ea typeface="Arial"/>
                <a:cs typeface="Arial"/>
                <a:sym typeface="Arial"/>
              </a:defRPr>
            </a:lvl5pPr>
            <a:lvl6pPr marL="0" lvl="5" indent="0" algn="ctr">
              <a:spcBef>
                <a:spcPts val="0"/>
              </a:spcBef>
              <a:buNone/>
              <a:defRPr sz="1400" b="1">
                <a:solidFill>
                  <a:srgbClr val="FFFFFF"/>
                </a:solidFill>
                <a:latin typeface="Arial"/>
                <a:ea typeface="Arial"/>
                <a:cs typeface="Arial"/>
                <a:sym typeface="Arial"/>
              </a:defRPr>
            </a:lvl6pPr>
            <a:lvl7pPr marL="0" lvl="6" indent="0" algn="ctr">
              <a:spcBef>
                <a:spcPts val="0"/>
              </a:spcBef>
              <a:buNone/>
              <a:defRPr sz="1400" b="1">
                <a:solidFill>
                  <a:srgbClr val="FFFFFF"/>
                </a:solidFill>
                <a:latin typeface="Arial"/>
                <a:ea typeface="Arial"/>
                <a:cs typeface="Arial"/>
                <a:sym typeface="Arial"/>
              </a:defRPr>
            </a:lvl7pPr>
            <a:lvl8pPr marL="0" lvl="7" indent="0" algn="ctr">
              <a:spcBef>
                <a:spcPts val="0"/>
              </a:spcBef>
              <a:buNone/>
              <a:defRPr sz="1400" b="1">
                <a:solidFill>
                  <a:srgbClr val="FFFFFF"/>
                </a:solidFill>
                <a:latin typeface="Arial"/>
                <a:ea typeface="Arial"/>
                <a:cs typeface="Arial"/>
                <a:sym typeface="Arial"/>
              </a:defRPr>
            </a:lvl8pPr>
            <a:lvl9pPr marL="0" lvl="8" indent="0" algn="ctr">
              <a:spcBef>
                <a:spcPts val="0"/>
              </a:spcBef>
              <a:buNone/>
              <a:defRPr sz="1400" b="1">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586649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500"/>
                                  </p:stCondLst>
                                  <p:childTnLst>
                                    <p:set>
                                      <p:cBhvr>
                                        <p:cTn id="6" dur="1" fill="hold">
                                          <p:stCondLst>
                                            <p:cond delay="0"/>
                                          </p:stCondLst>
                                        </p:cTn>
                                        <p:tgtEl>
                                          <p:spTgt spid="873"/>
                                        </p:tgtEl>
                                        <p:attrNameLst>
                                          <p:attrName>style.visibility</p:attrName>
                                        </p:attrNameLst>
                                      </p:cBhvr>
                                      <p:to>
                                        <p:strVal val="visible"/>
                                      </p:to>
                                    </p:set>
                                    <p:anim calcmode="lin" valueType="num">
                                      <p:cBhvr additive="base">
                                        <p:cTn id="7" dur="750"/>
                                        <p:tgtEl>
                                          <p:spTgt spid="873"/>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800"/>
                                  </p:stCondLst>
                                  <p:childTnLst>
                                    <p:set>
                                      <p:cBhvr>
                                        <p:cTn id="9" dur="1" fill="hold">
                                          <p:stCondLst>
                                            <p:cond delay="0"/>
                                          </p:stCondLst>
                                        </p:cTn>
                                        <p:tgtEl>
                                          <p:spTgt spid="874"/>
                                        </p:tgtEl>
                                        <p:attrNameLst>
                                          <p:attrName>style.visibility</p:attrName>
                                        </p:attrNameLst>
                                      </p:cBhvr>
                                      <p:to>
                                        <p:strVal val="visible"/>
                                      </p:to>
                                    </p:set>
                                    <p:anim calcmode="lin" valueType="num">
                                      <p:cBhvr additive="base">
                                        <p:cTn id="10" dur="750"/>
                                        <p:tgtEl>
                                          <p:spTgt spid="8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116_Title Slide">
  <p:cSld name="116_Title Slide">
    <p:spTree>
      <p:nvGrpSpPr>
        <p:cNvPr id="1" name="Shape 876"/>
        <p:cNvGrpSpPr/>
        <p:nvPr/>
      </p:nvGrpSpPr>
      <p:grpSpPr>
        <a:xfrm>
          <a:off x="0" y="0"/>
          <a:ext cx="0" cy="0"/>
          <a:chOff x="0" y="0"/>
          <a:chExt cx="0" cy="0"/>
        </a:xfrm>
      </p:grpSpPr>
      <p:sp>
        <p:nvSpPr>
          <p:cNvPr id="877" name="Google Shape;877;p154"/>
          <p:cNvSpPr>
            <a:spLocks noGrp="1"/>
          </p:cNvSpPr>
          <p:nvPr>
            <p:ph type="pic" idx="2"/>
          </p:nvPr>
        </p:nvSpPr>
        <p:spPr>
          <a:xfrm>
            <a:off x="4939013" y="1371600"/>
            <a:ext cx="2941846" cy="2726871"/>
          </a:xfrm>
          <a:prstGeom prst="rect">
            <a:avLst/>
          </a:prstGeom>
          <a:solidFill>
            <a:srgbClr val="FFE6DF"/>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78" name="Google Shape;878;p154"/>
          <p:cNvSpPr>
            <a:spLocks noGrp="1"/>
          </p:cNvSpPr>
          <p:nvPr>
            <p:ph type="pic" idx="3"/>
          </p:nvPr>
        </p:nvSpPr>
        <p:spPr>
          <a:xfrm>
            <a:off x="8277825" y="1371600"/>
            <a:ext cx="2941846" cy="2726871"/>
          </a:xfrm>
          <a:prstGeom prst="rect">
            <a:avLst/>
          </a:prstGeom>
          <a:solidFill>
            <a:srgbClr val="FFE6DF"/>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79" name="Google Shape;879;p154"/>
          <p:cNvSpPr>
            <a:spLocks noGrp="1"/>
          </p:cNvSpPr>
          <p:nvPr>
            <p:ph type="pic" idx="4"/>
          </p:nvPr>
        </p:nvSpPr>
        <p:spPr>
          <a:xfrm>
            <a:off x="1600200" y="1371600"/>
            <a:ext cx="2941846" cy="2726871"/>
          </a:xfrm>
          <a:prstGeom prst="rect">
            <a:avLst/>
          </a:prstGeom>
          <a:solidFill>
            <a:srgbClr val="FFE6DF"/>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80" name="Google Shape;880;p154"/>
          <p:cNvSpPr txBox="1">
            <a:spLocks noGrp="1"/>
          </p:cNvSpPr>
          <p:nvPr>
            <p:ph type="sldNum" idx="12"/>
          </p:nvPr>
        </p:nvSpPr>
        <p:spPr>
          <a:xfrm>
            <a:off x="146446" y="6339904"/>
            <a:ext cx="38100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sz="1400" b="1">
                <a:solidFill>
                  <a:srgbClr val="FFFFFF"/>
                </a:solidFill>
                <a:latin typeface="Arial"/>
                <a:ea typeface="Arial"/>
                <a:cs typeface="Arial"/>
                <a:sym typeface="Arial"/>
              </a:defRPr>
            </a:lvl1pPr>
            <a:lvl2pPr marL="0" lvl="1" indent="0" algn="ctr">
              <a:spcBef>
                <a:spcPts val="0"/>
              </a:spcBef>
              <a:buNone/>
              <a:defRPr sz="1400" b="1">
                <a:solidFill>
                  <a:srgbClr val="FFFFFF"/>
                </a:solidFill>
                <a:latin typeface="Arial"/>
                <a:ea typeface="Arial"/>
                <a:cs typeface="Arial"/>
                <a:sym typeface="Arial"/>
              </a:defRPr>
            </a:lvl2pPr>
            <a:lvl3pPr marL="0" lvl="2" indent="0" algn="ctr">
              <a:spcBef>
                <a:spcPts val="0"/>
              </a:spcBef>
              <a:buNone/>
              <a:defRPr sz="1400" b="1">
                <a:solidFill>
                  <a:srgbClr val="FFFFFF"/>
                </a:solidFill>
                <a:latin typeface="Arial"/>
                <a:ea typeface="Arial"/>
                <a:cs typeface="Arial"/>
                <a:sym typeface="Arial"/>
              </a:defRPr>
            </a:lvl3pPr>
            <a:lvl4pPr marL="0" lvl="3" indent="0" algn="ctr">
              <a:spcBef>
                <a:spcPts val="0"/>
              </a:spcBef>
              <a:buNone/>
              <a:defRPr sz="1400" b="1">
                <a:solidFill>
                  <a:srgbClr val="FFFFFF"/>
                </a:solidFill>
                <a:latin typeface="Arial"/>
                <a:ea typeface="Arial"/>
                <a:cs typeface="Arial"/>
                <a:sym typeface="Arial"/>
              </a:defRPr>
            </a:lvl4pPr>
            <a:lvl5pPr marL="0" lvl="4" indent="0" algn="ctr">
              <a:spcBef>
                <a:spcPts val="0"/>
              </a:spcBef>
              <a:buNone/>
              <a:defRPr sz="1400" b="1">
                <a:solidFill>
                  <a:srgbClr val="FFFFFF"/>
                </a:solidFill>
                <a:latin typeface="Arial"/>
                <a:ea typeface="Arial"/>
                <a:cs typeface="Arial"/>
                <a:sym typeface="Arial"/>
              </a:defRPr>
            </a:lvl5pPr>
            <a:lvl6pPr marL="0" lvl="5" indent="0" algn="ctr">
              <a:spcBef>
                <a:spcPts val="0"/>
              </a:spcBef>
              <a:buNone/>
              <a:defRPr sz="1400" b="1">
                <a:solidFill>
                  <a:srgbClr val="FFFFFF"/>
                </a:solidFill>
                <a:latin typeface="Arial"/>
                <a:ea typeface="Arial"/>
                <a:cs typeface="Arial"/>
                <a:sym typeface="Arial"/>
              </a:defRPr>
            </a:lvl6pPr>
            <a:lvl7pPr marL="0" lvl="6" indent="0" algn="ctr">
              <a:spcBef>
                <a:spcPts val="0"/>
              </a:spcBef>
              <a:buNone/>
              <a:defRPr sz="1400" b="1">
                <a:solidFill>
                  <a:srgbClr val="FFFFFF"/>
                </a:solidFill>
                <a:latin typeface="Arial"/>
                <a:ea typeface="Arial"/>
                <a:cs typeface="Arial"/>
                <a:sym typeface="Arial"/>
              </a:defRPr>
            </a:lvl7pPr>
            <a:lvl8pPr marL="0" lvl="7" indent="0" algn="ctr">
              <a:spcBef>
                <a:spcPts val="0"/>
              </a:spcBef>
              <a:buNone/>
              <a:defRPr sz="1400" b="1">
                <a:solidFill>
                  <a:srgbClr val="FFFFFF"/>
                </a:solidFill>
                <a:latin typeface="Arial"/>
                <a:ea typeface="Arial"/>
                <a:cs typeface="Arial"/>
                <a:sym typeface="Arial"/>
              </a:defRPr>
            </a:lvl8pPr>
            <a:lvl9pPr marL="0" lvl="8" indent="0" algn="ctr">
              <a:spcBef>
                <a:spcPts val="0"/>
              </a:spcBef>
              <a:buNone/>
              <a:defRPr sz="1400" b="1">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40721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500"/>
                                  </p:stCondLst>
                                  <p:childTnLst>
                                    <p:set>
                                      <p:cBhvr>
                                        <p:cTn id="6" dur="1" fill="hold">
                                          <p:stCondLst>
                                            <p:cond delay="0"/>
                                          </p:stCondLst>
                                        </p:cTn>
                                        <p:tgtEl>
                                          <p:spTgt spid="877"/>
                                        </p:tgtEl>
                                        <p:attrNameLst>
                                          <p:attrName>style.visibility</p:attrName>
                                        </p:attrNameLst>
                                      </p:cBhvr>
                                      <p:to>
                                        <p:strVal val="visible"/>
                                      </p:to>
                                    </p:set>
                                    <p:anim calcmode="lin" valueType="num">
                                      <p:cBhvr additive="base">
                                        <p:cTn id="7" dur="750"/>
                                        <p:tgtEl>
                                          <p:spTgt spid="877"/>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800"/>
                                  </p:stCondLst>
                                  <p:childTnLst>
                                    <p:set>
                                      <p:cBhvr>
                                        <p:cTn id="9" dur="1" fill="hold">
                                          <p:stCondLst>
                                            <p:cond delay="0"/>
                                          </p:stCondLst>
                                        </p:cTn>
                                        <p:tgtEl>
                                          <p:spTgt spid="878"/>
                                        </p:tgtEl>
                                        <p:attrNameLst>
                                          <p:attrName>style.visibility</p:attrName>
                                        </p:attrNameLst>
                                      </p:cBhvr>
                                      <p:to>
                                        <p:strVal val="visible"/>
                                      </p:to>
                                    </p:set>
                                    <p:anim calcmode="lin" valueType="num">
                                      <p:cBhvr additive="base">
                                        <p:cTn id="10" dur="750"/>
                                        <p:tgtEl>
                                          <p:spTgt spid="878"/>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500"/>
                                  </p:stCondLst>
                                  <p:childTnLst>
                                    <p:set>
                                      <p:cBhvr>
                                        <p:cTn id="12" dur="1" fill="hold">
                                          <p:stCondLst>
                                            <p:cond delay="0"/>
                                          </p:stCondLst>
                                        </p:cTn>
                                        <p:tgtEl>
                                          <p:spTgt spid="879"/>
                                        </p:tgtEl>
                                        <p:attrNameLst>
                                          <p:attrName>style.visibility</p:attrName>
                                        </p:attrNameLst>
                                      </p:cBhvr>
                                      <p:to>
                                        <p:strVal val="visible"/>
                                      </p:to>
                                    </p:set>
                                    <p:anim calcmode="lin" valueType="num">
                                      <p:cBhvr additive="base">
                                        <p:cTn id="13" dur="750"/>
                                        <p:tgtEl>
                                          <p:spTgt spid="87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117_Title Slide">
  <p:cSld name="117_Title Slide">
    <p:spTree>
      <p:nvGrpSpPr>
        <p:cNvPr id="1" name="Shape 881"/>
        <p:cNvGrpSpPr/>
        <p:nvPr/>
      </p:nvGrpSpPr>
      <p:grpSpPr>
        <a:xfrm>
          <a:off x="0" y="0"/>
          <a:ext cx="0" cy="0"/>
          <a:chOff x="0" y="0"/>
          <a:chExt cx="0" cy="0"/>
        </a:xfrm>
      </p:grpSpPr>
      <p:sp>
        <p:nvSpPr>
          <p:cNvPr id="882" name="Google Shape;882;p155"/>
          <p:cNvSpPr>
            <a:spLocks noGrp="1"/>
          </p:cNvSpPr>
          <p:nvPr>
            <p:ph type="pic" idx="2"/>
          </p:nvPr>
        </p:nvSpPr>
        <p:spPr>
          <a:xfrm>
            <a:off x="6286500" y="942975"/>
            <a:ext cx="4211515" cy="5915025"/>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83" name="Google Shape;883;p155"/>
          <p:cNvSpPr txBox="1">
            <a:spLocks noGrp="1"/>
          </p:cNvSpPr>
          <p:nvPr>
            <p:ph type="ctrTitle"/>
          </p:nvPr>
        </p:nvSpPr>
        <p:spPr>
          <a:xfrm>
            <a:off x="1600200" y="1600199"/>
            <a:ext cx="4867275" cy="100965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Arial"/>
              <a:buNone/>
              <a:defRPr sz="3200"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4" name="Google Shape;884;p155"/>
          <p:cNvSpPr/>
          <p:nvPr/>
        </p:nvSpPr>
        <p:spPr>
          <a:xfrm>
            <a:off x="1600200" y="931069"/>
            <a:ext cx="909638" cy="242888"/>
          </a:xfrm>
          <a:prstGeom prst="roundRect">
            <a:avLst>
              <a:gd name="adj" fmla="val 10785"/>
            </a:avLst>
          </a:prstGeom>
          <a:solidFill>
            <a:schemeClr val="accent1"/>
          </a:solidFill>
          <a:ln>
            <a:noFill/>
          </a:ln>
          <a:effectLst>
            <a:outerShdw blurRad="190500" dist="88900" dir="5400000" algn="t" rotWithShape="0">
              <a:schemeClr val="accent1">
                <a:alpha val="29803"/>
              </a:schemeClr>
            </a:outerShdw>
          </a:effectLst>
        </p:spPr>
        <p:txBody>
          <a:bodyPr spcFirstLastPara="1" wrap="square" lIns="0" tIns="45700" rIns="0" bIns="45700" anchor="ctr" anchorCtr="0">
            <a:noAutofit/>
          </a:bodyPr>
          <a:lstStyle/>
          <a:p>
            <a:pPr marL="0" marR="0" lvl="0" indent="0" algn="ctr" rtl="0">
              <a:spcBef>
                <a:spcPts val="0"/>
              </a:spcBef>
              <a:spcAft>
                <a:spcPts val="0"/>
              </a:spcAft>
              <a:buNone/>
            </a:pPr>
            <a:r>
              <a:rPr lang="en-US" sz="800" b="1">
                <a:solidFill>
                  <a:schemeClr val="lt1"/>
                </a:solidFill>
                <a:latin typeface="Arial"/>
                <a:ea typeface="Arial"/>
                <a:cs typeface="Arial"/>
                <a:sym typeface="Arial"/>
              </a:rPr>
              <a:t>TEAM</a:t>
            </a:r>
            <a:endParaRPr/>
          </a:p>
        </p:txBody>
      </p:sp>
      <p:sp>
        <p:nvSpPr>
          <p:cNvPr id="885" name="Google Shape;885;p155"/>
          <p:cNvSpPr txBox="1">
            <a:spLocks noGrp="1"/>
          </p:cNvSpPr>
          <p:nvPr>
            <p:ph type="sldNum" idx="12"/>
          </p:nvPr>
        </p:nvSpPr>
        <p:spPr>
          <a:xfrm>
            <a:off x="146446" y="6339904"/>
            <a:ext cx="38100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sz="1400" b="1">
                <a:solidFill>
                  <a:srgbClr val="FFFFFF"/>
                </a:solidFill>
                <a:latin typeface="Arial"/>
                <a:ea typeface="Arial"/>
                <a:cs typeface="Arial"/>
                <a:sym typeface="Arial"/>
              </a:defRPr>
            </a:lvl1pPr>
            <a:lvl2pPr marL="0" lvl="1" indent="0" algn="ctr">
              <a:spcBef>
                <a:spcPts val="0"/>
              </a:spcBef>
              <a:buNone/>
              <a:defRPr sz="1400" b="1">
                <a:solidFill>
                  <a:srgbClr val="FFFFFF"/>
                </a:solidFill>
                <a:latin typeface="Arial"/>
                <a:ea typeface="Arial"/>
                <a:cs typeface="Arial"/>
                <a:sym typeface="Arial"/>
              </a:defRPr>
            </a:lvl2pPr>
            <a:lvl3pPr marL="0" lvl="2" indent="0" algn="ctr">
              <a:spcBef>
                <a:spcPts val="0"/>
              </a:spcBef>
              <a:buNone/>
              <a:defRPr sz="1400" b="1">
                <a:solidFill>
                  <a:srgbClr val="FFFFFF"/>
                </a:solidFill>
                <a:latin typeface="Arial"/>
                <a:ea typeface="Arial"/>
                <a:cs typeface="Arial"/>
                <a:sym typeface="Arial"/>
              </a:defRPr>
            </a:lvl3pPr>
            <a:lvl4pPr marL="0" lvl="3" indent="0" algn="ctr">
              <a:spcBef>
                <a:spcPts val="0"/>
              </a:spcBef>
              <a:buNone/>
              <a:defRPr sz="1400" b="1">
                <a:solidFill>
                  <a:srgbClr val="FFFFFF"/>
                </a:solidFill>
                <a:latin typeface="Arial"/>
                <a:ea typeface="Arial"/>
                <a:cs typeface="Arial"/>
                <a:sym typeface="Arial"/>
              </a:defRPr>
            </a:lvl4pPr>
            <a:lvl5pPr marL="0" lvl="4" indent="0" algn="ctr">
              <a:spcBef>
                <a:spcPts val="0"/>
              </a:spcBef>
              <a:buNone/>
              <a:defRPr sz="1400" b="1">
                <a:solidFill>
                  <a:srgbClr val="FFFFFF"/>
                </a:solidFill>
                <a:latin typeface="Arial"/>
                <a:ea typeface="Arial"/>
                <a:cs typeface="Arial"/>
                <a:sym typeface="Arial"/>
              </a:defRPr>
            </a:lvl5pPr>
            <a:lvl6pPr marL="0" lvl="5" indent="0" algn="ctr">
              <a:spcBef>
                <a:spcPts val="0"/>
              </a:spcBef>
              <a:buNone/>
              <a:defRPr sz="1400" b="1">
                <a:solidFill>
                  <a:srgbClr val="FFFFFF"/>
                </a:solidFill>
                <a:latin typeface="Arial"/>
                <a:ea typeface="Arial"/>
                <a:cs typeface="Arial"/>
                <a:sym typeface="Arial"/>
              </a:defRPr>
            </a:lvl6pPr>
            <a:lvl7pPr marL="0" lvl="6" indent="0" algn="ctr">
              <a:spcBef>
                <a:spcPts val="0"/>
              </a:spcBef>
              <a:buNone/>
              <a:defRPr sz="1400" b="1">
                <a:solidFill>
                  <a:srgbClr val="FFFFFF"/>
                </a:solidFill>
                <a:latin typeface="Arial"/>
                <a:ea typeface="Arial"/>
                <a:cs typeface="Arial"/>
                <a:sym typeface="Arial"/>
              </a:defRPr>
            </a:lvl7pPr>
            <a:lvl8pPr marL="0" lvl="7" indent="0" algn="ctr">
              <a:spcBef>
                <a:spcPts val="0"/>
              </a:spcBef>
              <a:buNone/>
              <a:defRPr sz="1400" b="1">
                <a:solidFill>
                  <a:srgbClr val="FFFFFF"/>
                </a:solidFill>
                <a:latin typeface="Arial"/>
                <a:ea typeface="Arial"/>
                <a:cs typeface="Arial"/>
                <a:sym typeface="Arial"/>
              </a:defRPr>
            </a:lvl8pPr>
            <a:lvl9pPr marL="0" lvl="8" indent="0" algn="ctr">
              <a:spcBef>
                <a:spcPts val="0"/>
              </a:spcBef>
              <a:buNone/>
              <a:defRPr sz="1400" b="1">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44579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700"/>
                                  </p:stCondLst>
                                  <p:childTnLst>
                                    <p:set>
                                      <p:cBhvr>
                                        <p:cTn id="6" dur="1" fill="hold">
                                          <p:stCondLst>
                                            <p:cond delay="0"/>
                                          </p:stCondLst>
                                        </p:cTn>
                                        <p:tgtEl>
                                          <p:spTgt spid="882"/>
                                        </p:tgtEl>
                                        <p:attrNameLst>
                                          <p:attrName>style.visibility</p:attrName>
                                        </p:attrNameLst>
                                      </p:cBhvr>
                                      <p:to>
                                        <p:strVal val="visible"/>
                                      </p:to>
                                    </p:set>
                                    <p:animEffect transition="in" filter="fade">
                                      <p:cBhvr>
                                        <p:cTn id="7" dur="750"/>
                                        <p:tgtEl>
                                          <p:spTgt spid="882"/>
                                        </p:tgtEl>
                                      </p:cBhvr>
                                    </p:animEffect>
                                  </p:childTnLst>
                                </p:cTn>
                              </p:par>
                              <p:par>
                                <p:cTn id="8" presetID="10" presetClass="entr" presetSubtype="0" fill="hold" nodeType="withEffect">
                                  <p:stCondLst>
                                    <p:cond delay="0"/>
                                  </p:stCondLst>
                                  <p:childTnLst>
                                    <p:set>
                                      <p:cBhvr>
                                        <p:cTn id="9" dur="1" fill="hold">
                                          <p:stCondLst>
                                            <p:cond delay="0"/>
                                          </p:stCondLst>
                                        </p:cTn>
                                        <p:tgtEl>
                                          <p:spTgt spid="884"/>
                                        </p:tgtEl>
                                        <p:attrNameLst>
                                          <p:attrName>style.visibility</p:attrName>
                                        </p:attrNameLst>
                                      </p:cBhvr>
                                      <p:to>
                                        <p:strVal val="visible"/>
                                      </p:to>
                                    </p:set>
                                    <p:animEffect transition="in" filter="fade">
                                      <p:cBhvr>
                                        <p:cTn id="10" dur="750"/>
                                        <p:tgtEl>
                                          <p:spTgt spid="884"/>
                                        </p:tgtEl>
                                      </p:cBhvr>
                                    </p:animEffect>
                                  </p:childTnLst>
                                </p:cTn>
                              </p:par>
                              <p:par>
                                <p:cTn id="11" presetID="10" presetClass="entr" presetSubtype="0" fill="hold" nodeType="withEffect">
                                  <p:stCondLst>
                                    <p:cond delay="400"/>
                                  </p:stCondLst>
                                  <p:childTnLst>
                                    <p:set>
                                      <p:cBhvr>
                                        <p:cTn id="12" dur="1" fill="hold">
                                          <p:stCondLst>
                                            <p:cond delay="0"/>
                                          </p:stCondLst>
                                        </p:cTn>
                                        <p:tgtEl>
                                          <p:spTgt spid="883"/>
                                        </p:tgtEl>
                                        <p:attrNameLst>
                                          <p:attrName>style.visibility</p:attrName>
                                        </p:attrNameLst>
                                      </p:cBhvr>
                                      <p:to>
                                        <p:strVal val="visible"/>
                                      </p:to>
                                    </p:set>
                                    <p:animEffect transition="in" filter="fade">
                                      <p:cBhvr>
                                        <p:cTn id="13" dur="750"/>
                                        <p:tgtEl>
                                          <p:spTgt spid="8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118_Title Slide">
  <p:cSld name="118_Title Slide">
    <p:spTree>
      <p:nvGrpSpPr>
        <p:cNvPr id="1" name="Shape 886"/>
        <p:cNvGrpSpPr/>
        <p:nvPr/>
      </p:nvGrpSpPr>
      <p:grpSpPr>
        <a:xfrm>
          <a:off x="0" y="0"/>
          <a:ext cx="0" cy="0"/>
          <a:chOff x="0" y="0"/>
          <a:chExt cx="0" cy="0"/>
        </a:xfrm>
      </p:grpSpPr>
      <p:sp>
        <p:nvSpPr>
          <p:cNvPr id="887" name="Google Shape;887;p156"/>
          <p:cNvSpPr>
            <a:spLocks noGrp="1"/>
          </p:cNvSpPr>
          <p:nvPr>
            <p:ph type="pic" idx="2"/>
          </p:nvPr>
        </p:nvSpPr>
        <p:spPr>
          <a:xfrm>
            <a:off x="4514850" y="0"/>
            <a:ext cx="7677149" cy="6858000"/>
          </a:xfrm>
          <a:prstGeom prst="rect">
            <a:avLst/>
          </a:prstGeom>
          <a:solidFill>
            <a:srgbClr val="FFE6DF"/>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88" name="Google Shape;888;p156"/>
          <p:cNvSpPr txBox="1">
            <a:spLocks noGrp="1"/>
          </p:cNvSpPr>
          <p:nvPr>
            <p:ph type="sldNum" idx="12"/>
          </p:nvPr>
        </p:nvSpPr>
        <p:spPr>
          <a:xfrm>
            <a:off x="146446" y="6339904"/>
            <a:ext cx="38100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sz="1400" b="1">
                <a:solidFill>
                  <a:srgbClr val="FFFFFF"/>
                </a:solidFill>
                <a:latin typeface="Arial"/>
                <a:ea typeface="Arial"/>
                <a:cs typeface="Arial"/>
                <a:sym typeface="Arial"/>
              </a:defRPr>
            </a:lvl1pPr>
            <a:lvl2pPr marL="0" lvl="1" indent="0" algn="ctr">
              <a:spcBef>
                <a:spcPts val="0"/>
              </a:spcBef>
              <a:buNone/>
              <a:defRPr sz="1400" b="1">
                <a:solidFill>
                  <a:srgbClr val="FFFFFF"/>
                </a:solidFill>
                <a:latin typeface="Arial"/>
                <a:ea typeface="Arial"/>
                <a:cs typeface="Arial"/>
                <a:sym typeface="Arial"/>
              </a:defRPr>
            </a:lvl2pPr>
            <a:lvl3pPr marL="0" lvl="2" indent="0" algn="ctr">
              <a:spcBef>
                <a:spcPts val="0"/>
              </a:spcBef>
              <a:buNone/>
              <a:defRPr sz="1400" b="1">
                <a:solidFill>
                  <a:srgbClr val="FFFFFF"/>
                </a:solidFill>
                <a:latin typeface="Arial"/>
                <a:ea typeface="Arial"/>
                <a:cs typeface="Arial"/>
                <a:sym typeface="Arial"/>
              </a:defRPr>
            </a:lvl3pPr>
            <a:lvl4pPr marL="0" lvl="3" indent="0" algn="ctr">
              <a:spcBef>
                <a:spcPts val="0"/>
              </a:spcBef>
              <a:buNone/>
              <a:defRPr sz="1400" b="1">
                <a:solidFill>
                  <a:srgbClr val="FFFFFF"/>
                </a:solidFill>
                <a:latin typeface="Arial"/>
                <a:ea typeface="Arial"/>
                <a:cs typeface="Arial"/>
                <a:sym typeface="Arial"/>
              </a:defRPr>
            </a:lvl4pPr>
            <a:lvl5pPr marL="0" lvl="4" indent="0" algn="ctr">
              <a:spcBef>
                <a:spcPts val="0"/>
              </a:spcBef>
              <a:buNone/>
              <a:defRPr sz="1400" b="1">
                <a:solidFill>
                  <a:srgbClr val="FFFFFF"/>
                </a:solidFill>
                <a:latin typeface="Arial"/>
                <a:ea typeface="Arial"/>
                <a:cs typeface="Arial"/>
                <a:sym typeface="Arial"/>
              </a:defRPr>
            </a:lvl5pPr>
            <a:lvl6pPr marL="0" lvl="5" indent="0" algn="ctr">
              <a:spcBef>
                <a:spcPts val="0"/>
              </a:spcBef>
              <a:buNone/>
              <a:defRPr sz="1400" b="1">
                <a:solidFill>
                  <a:srgbClr val="FFFFFF"/>
                </a:solidFill>
                <a:latin typeface="Arial"/>
                <a:ea typeface="Arial"/>
                <a:cs typeface="Arial"/>
                <a:sym typeface="Arial"/>
              </a:defRPr>
            </a:lvl6pPr>
            <a:lvl7pPr marL="0" lvl="6" indent="0" algn="ctr">
              <a:spcBef>
                <a:spcPts val="0"/>
              </a:spcBef>
              <a:buNone/>
              <a:defRPr sz="1400" b="1">
                <a:solidFill>
                  <a:srgbClr val="FFFFFF"/>
                </a:solidFill>
                <a:latin typeface="Arial"/>
                <a:ea typeface="Arial"/>
                <a:cs typeface="Arial"/>
                <a:sym typeface="Arial"/>
              </a:defRPr>
            </a:lvl7pPr>
            <a:lvl8pPr marL="0" lvl="7" indent="0" algn="ctr">
              <a:spcBef>
                <a:spcPts val="0"/>
              </a:spcBef>
              <a:buNone/>
              <a:defRPr sz="1400" b="1">
                <a:solidFill>
                  <a:srgbClr val="FFFFFF"/>
                </a:solidFill>
                <a:latin typeface="Arial"/>
                <a:ea typeface="Arial"/>
                <a:cs typeface="Arial"/>
                <a:sym typeface="Arial"/>
              </a:defRPr>
            </a:lvl8pPr>
            <a:lvl9pPr marL="0" lvl="8" indent="0" algn="ctr">
              <a:spcBef>
                <a:spcPts val="0"/>
              </a:spcBef>
              <a:buNone/>
              <a:defRPr sz="1400" b="1">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0363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400"/>
                                  </p:stCondLst>
                                  <p:childTnLst>
                                    <p:set>
                                      <p:cBhvr>
                                        <p:cTn id="6" dur="1" fill="hold">
                                          <p:stCondLst>
                                            <p:cond delay="0"/>
                                          </p:stCondLst>
                                        </p:cTn>
                                        <p:tgtEl>
                                          <p:spTgt spid="887"/>
                                        </p:tgtEl>
                                        <p:attrNameLst>
                                          <p:attrName>style.visibility</p:attrName>
                                        </p:attrNameLst>
                                      </p:cBhvr>
                                      <p:to>
                                        <p:strVal val="visible"/>
                                      </p:to>
                                    </p:set>
                                    <p:animEffect transition="in" filter="fade">
                                      <p:cBhvr>
                                        <p:cTn id="7" dur="750"/>
                                        <p:tgtEl>
                                          <p:spTgt spid="8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119_Title Slide">
  <p:cSld name="119_Title Slide">
    <p:spTree>
      <p:nvGrpSpPr>
        <p:cNvPr id="1" name="Shape 889"/>
        <p:cNvGrpSpPr/>
        <p:nvPr/>
      </p:nvGrpSpPr>
      <p:grpSpPr>
        <a:xfrm>
          <a:off x="0" y="0"/>
          <a:ext cx="0" cy="0"/>
          <a:chOff x="0" y="0"/>
          <a:chExt cx="0" cy="0"/>
        </a:xfrm>
      </p:grpSpPr>
      <p:sp>
        <p:nvSpPr>
          <p:cNvPr id="890" name="Google Shape;890;p157"/>
          <p:cNvSpPr>
            <a:spLocks noGrp="1"/>
          </p:cNvSpPr>
          <p:nvPr>
            <p:ph type="pic" idx="2"/>
          </p:nvPr>
        </p:nvSpPr>
        <p:spPr>
          <a:xfrm>
            <a:off x="1600200" y="2372668"/>
            <a:ext cx="2231181" cy="2665326"/>
          </a:xfrm>
          <a:prstGeom prst="rect">
            <a:avLst/>
          </a:prstGeom>
          <a:solidFill>
            <a:srgbClr val="FFE6DF"/>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91" name="Google Shape;891;p157"/>
          <p:cNvSpPr>
            <a:spLocks noGrp="1"/>
          </p:cNvSpPr>
          <p:nvPr>
            <p:ph type="pic" idx="3"/>
          </p:nvPr>
        </p:nvSpPr>
        <p:spPr>
          <a:xfrm>
            <a:off x="4095750" y="2372668"/>
            <a:ext cx="2231181" cy="2665326"/>
          </a:xfrm>
          <a:prstGeom prst="rect">
            <a:avLst/>
          </a:prstGeom>
          <a:solidFill>
            <a:srgbClr val="FFE6DF"/>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92" name="Google Shape;892;p157"/>
          <p:cNvSpPr>
            <a:spLocks noGrp="1"/>
          </p:cNvSpPr>
          <p:nvPr>
            <p:ph type="pic" idx="4"/>
          </p:nvPr>
        </p:nvSpPr>
        <p:spPr>
          <a:xfrm>
            <a:off x="6591300" y="2372668"/>
            <a:ext cx="2231181" cy="2665326"/>
          </a:xfrm>
          <a:prstGeom prst="rect">
            <a:avLst/>
          </a:prstGeom>
          <a:solidFill>
            <a:srgbClr val="FFE6DF"/>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93" name="Google Shape;893;p157"/>
          <p:cNvSpPr>
            <a:spLocks noGrp="1"/>
          </p:cNvSpPr>
          <p:nvPr>
            <p:ph type="pic" idx="5"/>
          </p:nvPr>
        </p:nvSpPr>
        <p:spPr>
          <a:xfrm>
            <a:off x="9086850" y="2372668"/>
            <a:ext cx="2231181" cy="2665326"/>
          </a:xfrm>
          <a:prstGeom prst="rect">
            <a:avLst/>
          </a:prstGeom>
          <a:solidFill>
            <a:srgbClr val="FFE6DF"/>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94" name="Google Shape;894;p157"/>
          <p:cNvSpPr txBox="1">
            <a:spLocks noGrp="1"/>
          </p:cNvSpPr>
          <p:nvPr>
            <p:ph type="ctrTitle"/>
          </p:nvPr>
        </p:nvSpPr>
        <p:spPr>
          <a:xfrm>
            <a:off x="1600200" y="1600199"/>
            <a:ext cx="4867275" cy="100965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Arial"/>
              <a:buNone/>
              <a:defRPr sz="3200"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95" name="Google Shape;895;p157"/>
          <p:cNvSpPr/>
          <p:nvPr/>
        </p:nvSpPr>
        <p:spPr>
          <a:xfrm>
            <a:off x="1600200" y="931069"/>
            <a:ext cx="909638" cy="242888"/>
          </a:xfrm>
          <a:prstGeom prst="roundRect">
            <a:avLst>
              <a:gd name="adj" fmla="val 10785"/>
            </a:avLst>
          </a:prstGeom>
          <a:solidFill>
            <a:schemeClr val="accent1"/>
          </a:solidFill>
          <a:ln>
            <a:noFill/>
          </a:ln>
          <a:effectLst>
            <a:outerShdw blurRad="190500" dist="88900" dir="5400000" algn="t" rotWithShape="0">
              <a:schemeClr val="accent1">
                <a:alpha val="29803"/>
              </a:schemeClr>
            </a:outerShdw>
          </a:effectLst>
        </p:spPr>
        <p:txBody>
          <a:bodyPr spcFirstLastPara="1" wrap="square" lIns="0" tIns="45700" rIns="0" bIns="45700" anchor="ctr" anchorCtr="0">
            <a:noAutofit/>
          </a:bodyPr>
          <a:lstStyle/>
          <a:p>
            <a:pPr marL="0" marR="0" lvl="0" indent="0" algn="ctr" rtl="0">
              <a:spcBef>
                <a:spcPts val="0"/>
              </a:spcBef>
              <a:spcAft>
                <a:spcPts val="0"/>
              </a:spcAft>
              <a:buNone/>
            </a:pPr>
            <a:r>
              <a:rPr lang="en-US" sz="800" b="1">
                <a:solidFill>
                  <a:schemeClr val="lt1"/>
                </a:solidFill>
                <a:latin typeface="Arial"/>
                <a:ea typeface="Arial"/>
                <a:cs typeface="Arial"/>
                <a:sym typeface="Arial"/>
              </a:rPr>
              <a:t>TEAM</a:t>
            </a:r>
            <a:endParaRPr/>
          </a:p>
        </p:txBody>
      </p:sp>
      <p:sp>
        <p:nvSpPr>
          <p:cNvPr id="896" name="Google Shape;896;p157"/>
          <p:cNvSpPr txBox="1">
            <a:spLocks noGrp="1"/>
          </p:cNvSpPr>
          <p:nvPr>
            <p:ph type="sldNum" idx="12"/>
          </p:nvPr>
        </p:nvSpPr>
        <p:spPr>
          <a:xfrm>
            <a:off x="146446" y="6339904"/>
            <a:ext cx="38100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sz="1400" b="1">
                <a:solidFill>
                  <a:srgbClr val="FFFFFF"/>
                </a:solidFill>
                <a:latin typeface="Arial"/>
                <a:ea typeface="Arial"/>
                <a:cs typeface="Arial"/>
                <a:sym typeface="Arial"/>
              </a:defRPr>
            </a:lvl1pPr>
            <a:lvl2pPr marL="0" lvl="1" indent="0" algn="ctr">
              <a:spcBef>
                <a:spcPts val="0"/>
              </a:spcBef>
              <a:buNone/>
              <a:defRPr sz="1400" b="1">
                <a:solidFill>
                  <a:srgbClr val="FFFFFF"/>
                </a:solidFill>
                <a:latin typeface="Arial"/>
                <a:ea typeface="Arial"/>
                <a:cs typeface="Arial"/>
                <a:sym typeface="Arial"/>
              </a:defRPr>
            </a:lvl2pPr>
            <a:lvl3pPr marL="0" lvl="2" indent="0" algn="ctr">
              <a:spcBef>
                <a:spcPts val="0"/>
              </a:spcBef>
              <a:buNone/>
              <a:defRPr sz="1400" b="1">
                <a:solidFill>
                  <a:srgbClr val="FFFFFF"/>
                </a:solidFill>
                <a:latin typeface="Arial"/>
                <a:ea typeface="Arial"/>
                <a:cs typeface="Arial"/>
                <a:sym typeface="Arial"/>
              </a:defRPr>
            </a:lvl3pPr>
            <a:lvl4pPr marL="0" lvl="3" indent="0" algn="ctr">
              <a:spcBef>
                <a:spcPts val="0"/>
              </a:spcBef>
              <a:buNone/>
              <a:defRPr sz="1400" b="1">
                <a:solidFill>
                  <a:srgbClr val="FFFFFF"/>
                </a:solidFill>
                <a:latin typeface="Arial"/>
                <a:ea typeface="Arial"/>
                <a:cs typeface="Arial"/>
                <a:sym typeface="Arial"/>
              </a:defRPr>
            </a:lvl4pPr>
            <a:lvl5pPr marL="0" lvl="4" indent="0" algn="ctr">
              <a:spcBef>
                <a:spcPts val="0"/>
              </a:spcBef>
              <a:buNone/>
              <a:defRPr sz="1400" b="1">
                <a:solidFill>
                  <a:srgbClr val="FFFFFF"/>
                </a:solidFill>
                <a:latin typeface="Arial"/>
                <a:ea typeface="Arial"/>
                <a:cs typeface="Arial"/>
                <a:sym typeface="Arial"/>
              </a:defRPr>
            </a:lvl5pPr>
            <a:lvl6pPr marL="0" lvl="5" indent="0" algn="ctr">
              <a:spcBef>
                <a:spcPts val="0"/>
              </a:spcBef>
              <a:buNone/>
              <a:defRPr sz="1400" b="1">
                <a:solidFill>
                  <a:srgbClr val="FFFFFF"/>
                </a:solidFill>
                <a:latin typeface="Arial"/>
                <a:ea typeface="Arial"/>
                <a:cs typeface="Arial"/>
                <a:sym typeface="Arial"/>
              </a:defRPr>
            </a:lvl6pPr>
            <a:lvl7pPr marL="0" lvl="6" indent="0" algn="ctr">
              <a:spcBef>
                <a:spcPts val="0"/>
              </a:spcBef>
              <a:buNone/>
              <a:defRPr sz="1400" b="1">
                <a:solidFill>
                  <a:srgbClr val="FFFFFF"/>
                </a:solidFill>
                <a:latin typeface="Arial"/>
                <a:ea typeface="Arial"/>
                <a:cs typeface="Arial"/>
                <a:sym typeface="Arial"/>
              </a:defRPr>
            </a:lvl7pPr>
            <a:lvl8pPr marL="0" lvl="7" indent="0" algn="ctr">
              <a:spcBef>
                <a:spcPts val="0"/>
              </a:spcBef>
              <a:buNone/>
              <a:defRPr sz="1400" b="1">
                <a:solidFill>
                  <a:srgbClr val="FFFFFF"/>
                </a:solidFill>
                <a:latin typeface="Arial"/>
                <a:ea typeface="Arial"/>
                <a:cs typeface="Arial"/>
                <a:sym typeface="Arial"/>
              </a:defRPr>
            </a:lvl8pPr>
            <a:lvl9pPr marL="0" lvl="8" indent="0" algn="ctr">
              <a:spcBef>
                <a:spcPts val="0"/>
              </a:spcBef>
              <a:buNone/>
              <a:defRPr sz="1400" b="1">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35885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90"/>
                                        </p:tgtEl>
                                        <p:attrNameLst>
                                          <p:attrName>style.visibility</p:attrName>
                                        </p:attrNameLst>
                                      </p:cBhvr>
                                      <p:to>
                                        <p:strVal val="visible"/>
                                      </p:to>
                                    </p:set>
                                    <p:animEffect transition="in" filter="fade">
                                      <p:cBhvr>
                                        <p:cTn id="7" dur="750"/>
                                        <p:tgtEl>
                                          <p:spTgt spid="890"/>
                                        </p:tgtEl>
                                      </p:cBhvr>
                                    </p:animEffect>
                                  </p:childTnLst>
                                </p:cTn>
                              </p:par>
                              <p:par>
                                <p:cTn id="8" presetID="10" presetClass="entr" presetSubtype="0" fill="hold" nodeType="withEffect">
                                  <p:stCondLst>
                                    <p:cond delay="200"/>
                                  </p:stCondLst>
                                  <p:childTnLst>
                                    <p:set>
                                      <p:cBhvr>
                                        <p:cTn id="9" dur="1" fill="hold">
                                          <p:stCondLst>
                                            <p:cond delay="0"/>
                                          </p:stCondLst>
                                        </p:cTn>
                                        <p:tgtEl>
                                          <p:spTgt spid="891"/>
                                        </p:tgtEl>
                                        <p:attrNameLst>
                                          <p:attrName>style.visibility</p:attrName>
                                        </p:attrNameLst>
                                      </p:cBhvr>
                                      <p:to>
                                        <p:strVal val="visible"/>
                                      </p:to>
                                    </p:set>
                                    <p:animEffect transition="in" filter="fade">
                                      <p:cBhvr>
                                        <p:cTn id="10" dur="750"/>
                                        <p:tgtEl>
                                          <p:spTgt spid="891"/>
                                        </p:tgtEl>
                                      </p:cBhvr>
                                    </p:animEffect>
                                  </p:childTnLst>
                                </p:cTn>
                              </p:par>
                              <p:par>
                                <p:cTn id="11" presetID="10" presetClass="entr" presetSubtype="0" fill="hold" nodeType="withEffect">
                                  <p:stCondLst>
                                    <p:cond delay="400"/>
                                  </p:stCondLst>
                                  <p:childTnLst>
                                    <p:set>
                                      <p:cBhvr>
                                        <p:cTn id="12" dur="1" fill="hold">
                                          <p:stCondLst>
                                            <p:cond delay="0"/>
                                          </p:stCondLst>
                                        </p:cTn>
                                        <p:tgtEl>
                                          <p:spTgt spid="892"/>
                                        </p:tgtEl>
                                        <p:attrNameLst>
                                          <p:attrName>style.visibility</p:attrName>
                                        </p:attrNameLst>
                                      </p:cBhvr>
                                      <p:to>
                                        <p:strVal val="visible"/>
                                      </p:to>
                                    </p:set>
                                    <p:animEffect transition="in" filter="fade">
                                      <p:cBhvr>
                                        <p:cTn id="13" dur="750"/>
                                        <p:tgtEl>
                                          <p:spTgt spid="892"/>
                                        </p:tgtEl>
                                      </p:cBhvr>
                                    </p:animEffect>
                                  </p:childTnLst>
                                </p:cTn>
                              </p:par>
                              <p:par>
                                <p:cTn id="14" presetID="10" presetClass="entr" presetSubtype="0" fill="hold" nodeType="withEffect">
                                  <p:stCondLst>
                                    <p:cond delay="600"/>
                                  </p:stCondLst>
                                  <p:childTnLst>
                                    <p:set>
                                      <p:cBhvr>
                                        <p:cTn id="15" dur="1" fill="hold">
                                          <p:stCondLst>
                                            <p:cond delay="0"/>
                                          </p:stCondLst>
                                        </p:cTn>
                                        <p:tgtEl>
                                          <p:spTgt spid="893"/>
                                        </p:tgtEl>
                                        <p:attrNameLst>
                                          <p:attrName>style.visibility</p:attrName>
                                        </p:attrNameLst>
                                      </p:cBhvr>
                                      <p:to>
                                        <p:strVal val="visible"/>
                                      </p:to>
                                    </p:set>
                                    <p:animEffect transition="in" filter="fade">
                                      <p:cBhvr>
                                        <p:cTn id="16" dur="750"/>
                                        <p:tgtEl>
                                          <p:spTgt spid="893"/>
                                        </p:tgtEl>
                                      </p:cBhvr>
                                    </p:animEffect>
                                  </p:childTnLst>
                                </p:cTn>
                              </p:par>
                              <p:par>
                                <p:cTn id="17" presetID="10" presetClass="entr" presetSubtype="0" fill="hold" nodeType="withEffect">
                                  <p:stCondLst>
                                    <p:cond delay="0"/>
                                  </p:stCondLst>
                                  <p:childTnLst>
                                    <p:set>
                                      <p:cBhvr>
                                        <p:cTn id="18" dur="1" fill="hold">
                                          <p:stCondLst>
                                            <p:cond delay="0"/>
                                          </p:stCondLst>
                                        </p:cTn>
                                        <p:tgtEl>
                                          <p:spTgt spid="895"/>
                                        </p:tgtEl>
                                        <p:attrNameLst>
                                          <p:attrName>style.visibility</p:attrName>
                                        </p:attrNameLst>
                                      </p:cBhvr>
                                      <p:to>
                                        <p:strVal val="visible"/>
                                      </p:to>
                                    </p:set>
                                    <p:animEffect transition="in" filter="fade">
                                      <p:cBhvr>
                                        <p:cTn id="19" dur="750"/>
                                        <p:tgtEl>
                                          <p:spTgt spid="895"/>
                                        </p:tgtEl>
                                      </p:cBhvr>
                                    </p:animEffect>
                                  </p:childTnLst>
                                </p:cTn>
                              </p:par>
                              <p:par>
                                <p:cTn id="20" presetID="10" presetClass="entr" presetSubtype="0" fill="hold" nodeType="withEffect">
                                  <p:stCondLst>
                                    <p:cond delay="400"/>
                                  </p:stCondLst>
                                  <p:childTnLst>
                                    <p:set>
                                      <p:cBhvr>
                                        <p:cTn id="21" dur="1" fill="hold">
                                          <p:stCondLst>
                                            <p:cond delay="0"/>
                                          </p:stCondLst>
                                        </p:cTn>
                                        <p:tgtEl>
                                          <p:spTgt spid="894"/>
                                        </p:tgtEl>
                                        <p:attrNameLst>
                                          <p:attrName>style.visibility</p:attrName>
                                        </p:attrNameLst>
                                      </p:cBhvr>
                                      <p:to>
                                        <p:strVal val="visible"/>
                                      </p:to>
                                    </p:set>
                                    <p:animEffect transition="in" filter="fade">
                                      <p:cBhvr>
                                        <p:cTn id="22" dur="750"/>
                                        <p:tgtEl>
                                          <p:spTgt spid="8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120_Title Slide">
  <p:cSld name="120_Title Slide">
    <p:spTree>
      <p:nvGrpSpPr>
        <p:cNvPr id="1" name="Shape 897"/>
        <p:cNvGrpSpPr/>
        <p:nvPr/>
      </p:nvGrpSpPr>
      <p:grpSpPr>
        <a:xfrm>
          <a:off x="0" y="0"/>
          <a:ext cx="0" cy="0"/>
          <a:chOff x="0" y="0"/>
          <a:chExt cx="0" cy="0"/>
        </a:xfrm>
      </p:grpSpPr>
      <p:sp>
        <p:nvSpPr>
          <p:cNvPr id="898" name="Google Shape;898;p158"/>
          <p:cNvSpPr>
            <a:spLocks noGrp="1"/>
          </p:cNvSpPr>
          <p:nvPr>
            <p:ph type="pic" idx="2"/>
          </p:nvPr>
        </p:nvSpPr>
        <p:spPr>
          <a:xfrm>
            <a:off x="1600200" y="1873704"/>
            <a:ext cx="2482764" cy="1317171"/>
          </a:xfrm>
          <a:prstGeom prst="rect">
            <a:avLst/>
          </a:prstGeom>
          <a:solidFill>
            <a:srgbClr val="FFE6DF"/>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99" name="Google Shape;899;p158"/>
          <p:cNvSpPr>
            <a:spLocks noGrp="1"/>
          </p:cNvSpPr>
          <p:nvPr>
            <p:ph type="pic" idx="3"/>
          </p:nvPr>
        </p:nvSpPr>
        <p:spPr>
          <a:xfrm>
            <a:off x="4100548" y="1873704"/>
            <a:ext cx="2482764" cy="1317171"/>
          </a:xfrm>
          <a:prstGeom prst="rect">
            <a:avLst/>
          </a:prstGeom>
          <a:solidFill>
            <a:srgbClr val="FFE6DF"/>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900" name="Google Shape;900;p158"/>
          <p:cNvSpPr>
            <a:spLocks noGrp="1"/>
          </p:cNvSpPr>
          <p:nvPr>
            <p:ph type="pic" idx="4"/>
          </p:nvPr>
        </p:nvSpPr>
        <p:spPr>
          <a:xfrm>
            <a:off x="6600896" y="1873704"/>
            <a:ext cx="2482764" cy="1317171"/>
          </a:xfrm>
          <a:prstGeom prst="rect">
            <a:avLst/>
          </a:prstGeom>
          <a:solidFill>
            <a:srgbClr val="FFE6DF"/>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901" name="Google Shape;901;p158"/>
          <p:cNvSpPr>
            <a:spLocks noGrp="1"/>
          </p:cNvSpPr>
          <p:nvPr>
            <p:ph type="pic" idx="5"/>
          </p:nvPr>
        </p:nvSpPr>
        <p:spPr>
          <a:xfrm>
            <a:off x="9101244" y="1873704"/>
            <a:ext cx="2482764" cy="1317171"/>
          </a:xfrm>
          <a:prstGeom prst="rect">
            <a:avLst/>
          </a:prstGeom>
          <a:solidFill>
            <a:srgbClr val="FFE6DF"/>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902" name="Google Shape;902;p158"/>
          <p:cNvSpPr>
            <a:spLocks noGrp="1"/>
          </p:cNvSpPr>
          <p:nvPr>
            <p:ph type="pic" idx="6"/>
          </p:nvPr>
        </p:nvSpPr>
        <p:spPr>
          <a:xfrm>
            <a:off x="1600200" y="4150179"/>
            <a:ext cx="2482764" cy="1317171"/>
          </a:xfrm>
          <a:prstGeom prst="rect">
            <a:avLst/>
          </a:prstGeom>
          <a:solidFill>
            <a:srgbClr val="FFE6DF"/>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903" name="Google Shape;903;p158"/>
          <p:cNvSpPr>
            <a:spLocks noGrp="1"/>
          </p:cNvSpPr>
          <p:nvPr>
            <p:ph type="pic" idx="7"/>
          </p:nvPr>
        </p:nvSpPr>
        <p:spPr>
          <a:xfrm>
            <a:off x="4100548" y="4150179"/>
            <a:ext cx="2482764" cy="1317171"/>
          </a:xfrm>
          <a:prstGeom prst="rect">
            <a:avLst/>
          </a:prstGeom>
          <a:solidFill>
            <a:srgbClr val="FFE6DF"/>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904" name="Google Shape;904;p158"/>
          <p:cNvSpPr>
            <a:spLocks noGrp="1"/>
          </p:cNvSpPr>
          <p:nvPr>
            <p:ph type="pic" idx="8"/>
          </p:nvPr>
        </p:nvSpPr>
        <p:spPr>
          <a:xfrm>
            <a:off x="6600896" y="4150179"/>
            <a:ext cx="2482764" cy="1317171"/>
          </a:xfrm>
          <a:prstGeom prst="rect">
            <a:avLst/>
          </a:prstGeom>
          <a:solidFill>
            <a:srgbClr val="FFE6DF"/>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905" name="Google Shape;905;p158"/>
          <p:cNvSpPr>
            <a:spLocks noGrp="1"/>
          </p:cNvSpPr>
          <p:nvPr>
            <p:ph type="pic" idx="9"/>
          </p:nvPr>
        </p:nvSpPr>
        <p:spPr>
          <a:xfrm>
            <a:off x="9101244" y="4150179"/>
            <a:ext cx="2482764" cy="1317171"/>
          </a:xfrm>
          <a:prstGeom prst="rect">
            <a:avLst/>
          </a:prstGeom>
          <a:solidFill>
            <a:srgbClr val="FFE6DF"/>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906" name="Google Shape;906;p158"/>
          <p:cNvSpPr txBox="1">
            <a:spLocks noGrp="1"/>
          </p:cNvSpPr>
          <p:nvPr>
            <p:ph type="ctrTitle"/>
          </p:nvPr>
        </p:nvSpPr>
        <p:spPr>
          <a:xfrm>
            <a:off x="1600200" y="1019907"/>
            <a:ext cx="4867275" cy="100965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Arial"/>
              <a:buNone/>
              <a:defRPr sz="3200"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07" name="Google Shape;907;p158"/>
          <p:cNvSpPr txBox="1">
            <a:spLocks noGrp="1"/>
          </p:cNvSpPr>
          <p:nvPr>
            <p:ph type="sldNum" idx="12"/>
          </p:nvPr>
        </p:nvSpPr>
        <p:spPr>
          <a:xfrm>
            <a:off x="146446" y="6339904"/>
            <a:ext cx="38100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sz="1400" b="1">
                <a:solidFill>
                  <a:srgbClr val="FFFFFF"/>
                </a:solidFill>
                <a:latin typeface="Arial"/>
                <a:ea typeface="Arial"/>
                <a:cs typeface="Arial"/>
                <a:sym typeface="Arial"/>
              </a:defRPr>
            </a:lvl1pPr>
            <a:lvl2pPr marL="0" lvl="1" indent="0" algn="ctr">
              <a:spcBef>
                <a:spcPts val="0"/>
              </a:spcBef>
              <a:buNone/>
              <a:defRPr sz="1400" b="1">
                <a:solidFill>
                  <a:srgbClr val="FFFFFF"/>
                </a:solidFill>
                <a:latin typeface="Arial"/>
                <a:ea typeface="Arial"/>
                <a:cs typeface="Arial"/>
                <a:sym typeface="Arial"/>
              </a:defRPr>
            </a:lvl2pPr>
            <a:lvl3pPr marL="0" lvl="2" indent="0" algn="ctr">
              <a:spcBef>
                <a:spcPts val="0"/>
              </a:spcBef>
              <a:buNone/>
              <a:defRPr sz="1400" b="1">
                <a:solidFill>
                  <a:srgbClr val="FFFFFF"/>
                </a:solidFill>
                <a:latin typeface="Arial"/>
                <a:ea typeface="Arial"/>
                <a:cs typeface="Arial"/>
                <a:sym typeface="Arial"/>
              </a:defRPr>
            </a:lvl3pPr>
            <a:lvl4pPr marL="0" lvl="3" indent="0" algn="ctr">
              <a:spcBef>
                <a:spcPts val="0"/>
              </a:spcBef>
              <a:buNone/>
              <a:defRPr sz="1400" b="1">
                <a:solidFill>
                  <a:srgbClr val="FFFFFF"/>
                </a:solidFill>
                <a:latin typeface="Arial"/>
                <a:ea typeface="Arial"/>
                <a:cs typeface="Arial"/>
                <a:sym typeface="Arial"/>
              </a:defRPr>
            </a:lvl4pPr>
            <a:lvl5pPr marL="0" lvl="4" indent="0" algn="ctr">
              <a:spcBef>
                <a:spcPts val="0"/>
              </a:spcBef>
              <a:buNone/>
              <a:defRPr sz="1400" b="1">
                <a:solidFill>
                  <a:srgbClr val="FFFFFF"/>
                </a:solidFill>
                <a:latin typeface="Arial"/>
                <a:ea typeface="Arial"/>
                <a:cs typeface="Arial"/>
                <a:sym typeface="Arial"/>
              </a:defRPr>
            </a:lvl5pPr>
            <a:lvl6pPr marL="0" lvl="5" indent="0" algn="ctr">
              <a:spcBef>
                <a:spcPts val="0"/>
              </a:spcBef>
              <a:buNone/>
              <a:defRPr sz="1400" b="1">
                <a:solidFill>
                  <a:srgbClr val="FFFFFF"/>
                </a:solidFill>
                <a:latin typeface="Arial"/>
                <a:ea typeface="Arial"/>
                <a:cs typeface="Arial"/>
                <a:sym typeface="Arial"/>
              </a:defRPr>
            </a:lvl6pPr>
            <a:lvl7pPr marL="0" lvl="6" indent="0" algn="ctr">
              <a:spcBef>
                <a:spcPts val="0"/>
              </a:spcBef>
              <a:buNone/>
              <a:defRPr sz="1400" b="1">
                <a:solidFill>
                  <a:srgbClr val="FFFFFF"/>
                </a:solidFill>
                <a:latin typeface="Arial"/>
                <a:ea typeface="Arial"/>
                <a:cs typeface="Arial"/>
                <a:sym typeface="Arial"/>
              </a:defRPr>
            </a:lvl7pPr>
            <a:lvl8pPr marL="0" lvl="7" indent="0" algn="ctr">
              <a:spcBef>
                <a:spcPts val="0"/>
              </a:spcBef>
              <a:buNone/>
              <a:defRPr sz="1400" b="1">
                <a:solidFill>
                  <a:srgbClr val="FFFFFF"/>
                </a:solidFill>
                <a:latin typeface="Arial"/>
                <a:ea typeface="Arial"/>
                <a:cs typeface="Arial"/>
                <a:sym typeface="Arial"/>
              </a:defRPr>
            </a:lvl8pPr>
            <a:lvl9pPr marL="0" lvl="8" indent="0" algn="ctr">
              <a:spcBef>
                <a:spcPts val="0"/>
              </a:spcBef>
              <a:buNone/>
              <a:defRPr sz="1400" b="1">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14841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898"/>
                                        </p:tgtEl>
                                        <p:attrNameLst>
                                          <p:attrName>style.visibility</p:attrName>
                                        </p:attrNameLst>
                                      </p:cBhvr>
                                      <p:to>
                                        <p:strVal val="visible"/>
                                      </p:to>
                                    </p:set>
                                    <p:animEffect transition="in" filter="fade">
                                      <p:cBhvr>
                                        <p:cTn id="7" dur="750"/>
                                        <p:tgtEl>
                                          <p:spTgt spid="898"/>
                                        </p:tgtEl>
                                      </p:cBhvr>
                                    </p:animEffect>
                                  </p:childTnLst>
                                </p:cTn>
                              </p:par>
                              <p:par>
                                <p:cTn id="8" presetID="10" presetClass="entr" presetSubtype="0" fill="hold" nodeType="withEffect">
                                  <p:stCondLst>
                                    <p:cond delay="500"/>
                                  </p:stCondLst>
                                  <p:childTnLst>
                                    <p:set>
                                      <p:cBhvr>
                                        <p:cTn id="9" dur="1" fill="hold">
                                          <p:stCondLst>
                                            <p:cond delay="0"/>
                                          </p:stCondLst>
                                        </p:cTn>
                                        <p:tgtEl>
                                          <p:spTgt spid="899"/>
                                        </p:tgtEl>
                                        <p:attrNameLst>
                                          <p:attrName>style.visibility</p:attrName>
                                        </p:attrNameLst>
                                      </p:cBhvr>
                                      <p:to>
                                        <p:strVal val="visible"/>
                                      </p:to>
                                    </p:set>
                                    <p:animEffect transition="in" filter="fade">
                                      <p:cBhvr>
                                        <p:cTn id="10" dur="750"/>
                                        <p:tgtEl>
                                          <p:spTgt spid="899"/>
                                        </p:tgtEl>
                                      </p:cBhvr>
                                    </p:animEffect>
                                  </p:childTnLst>
                                </p:cTn>
                              </p:par>
                              <p:par>
                                <p:cTn id="11" presetID="10" presetClass="entr" presetSubtype="0" fill="hold" nodeType="withEffect">
                                  <p:stCondLst>
                                    <p:cond delay="700"/>
                                  </p:stCondLst>
                                  <p:childTnLst>
                                    <p:set>
                                      <p:cBhvr>
                                        <p:cTn id="12" dur="1" fill="hold">
                                          <p:stCondLst>
                                            <p:cond delay="0"/>
                                          </p:stCondLst>
                                        </p:cTn>
                                        <p:tgtEl>
                                          <p:spTgt spid="900"/>
                                        </p:tgtEl>
                                        <p:attrNameLst>
                                          <p:attrName>style.visibility</p:attrName>
                                        </p:attrNameLst>
                                      </p:cBhvr>
                                      <p:to>
                                        <p:strVal val="visible"/>
                                      </p:to>
                                    </p:set>
                                    <p:animEffect transition="in" filter="fade">
                                      <p:cBhvr>
                                        <p:cTn id="13" dur="750"/>
                                        <p:tgtEl>
                                          <p:spTgt spid="900"/>
                                        </p:tgtEl>
                                      </p:cBhvr>
                                    </p:animEffect>
                                  </p:childTnLst>
                                </p:cTn>
                              </p:par>
                              <p:par>
                                <p:cTn id="14" presetID="10" presetClass="entr" presetSubtype="0" fill="hold" nodeType="withEffect">
                                  <p:stCondLst>
                                    <p:cond delay="1000"/>
                                  </p:stCondLst>
                                  <p:childTnLst>
                                    <p:set>
                                      <p:cBhvr>
                                        <p:cTn id="15" dur="1" fill="hold">
                                          <p:stCondLst>
                                            <p:cond delay="0"/>
                                          </p:stCondLst>
                                        </p:cTn>
                                        <p:tgtEl>
                                          <p:spTgt spid="901"/>
                                        </p:tgtEl>
                                        <p:attrNameLst>
                                          <p:attrName>style.visibility</p:attrName>
                                        </p:attrNameLst>
                                      </p:cBhvr>
                                      <p:to>
                                        <p:strVal val="visible"/>
                                      </p:to>
                                    </p:set>
                                    <p:animEffect transition="in" filter="fade">
                                      <p:cBhvr>
                                        <p:cTn id="16" dur="750"/>
                                        <p:tgtEl>
                                          <p:spTgt spid="901"/>
                                        </p:tgtEl>
                                      </p:cBhvr>
                                    </p:animEffect>
                                  </p:childTnLst>
                                </p:cTn>
                              </p:par>
                              <p:par>
                                <p:cTn id="17" presetID="10" presetClass="entr" presetSubtype="0" fill="hold" nodeType="withEffect">
                                  <p:stCondLst>
                                    <p:cond delay="600"/>
                                  </p:stCondLst>
                                  <p:childTnLst>
                                    <p:set>
                                      <p:cBhvr>
                                        <p:cTn id="18" dur="1" fill="hold">
                                          <p:stCondLst>
                                            <p:cond delay="0"/>
                                          </p:stCondLst>
                                        </p:cTn>
                                        <p:tgtEl>
                                          <p:spTgt spid="902"/>
                                        </p:tgtEl>
                                        <p:attrNameLst>
                                          <p:attrName>style.visibility</p:attrName>
                                        </p:attrNameLst>
                                      </p:cBhvr>
                                      <p:to>
                                        <p:strVal val="visible"/>
                                      </p:to>
                                    </p:set>
                                    <p:animEffect transition="in" filter="fade">
                                      <p:cBhvr>
                                        <p:cTn id="19" dur="750"/>
                                        <p:tgtEl>
                                          <p:spTgt spid="902"/>
                                        </p:tgtEl>
                                      </p:cBhvr>
                                    </p:animEffect>
                                  </p:childTnLst>
                                </p:cTn>
                              </p:par>
                              <p:par>
                                <p:cTn id="20" presetID="10" presetClass="entr" presetSubtype="0" fill="hold" nodeType="withEffect">
                                  <p:stCondLst>
                                    <p:cond delay="900"/>
                                  </p:stCondLst>
                                  <p:childTnLst>
                                    <p:set>
                                      <p:cBhvr>
                                        <p:cTn id="21" dur="1" fill="hold">
                                          <p:stCondLst>
                                            <p:cond delay="0"/>
                                          </p:stCondLst>
                                        </p:cTn>
                                        <p:tgtEl>
                                          <p:spTgt spid="903"/>
                                        </p:tgtEl>
                                        <p:attrNameLst>
                                          <p:attrName>style.visibility</p:attrName>
                                        </p:attrNameLst>
                                      </p:cBhvr>
                                      <p:to>
                                        <p:strVal val="visible"/>
                                      </p:to>
                                    </p:set>
                                    <p:animEffect transition="in" filter="fade">
                                      <p:cBhvr>
                                        <p:cTn id="22" dur="750"/>
                                        <p:tgtEl>
                                          <p:spTgt spid="903"/>
                                        </p:tgtEl>
                                      </p:cBhvr>
                                    </p:animEffect>
                                  </p:childTnLst>
                                </p:cTn>
                              </p:par>
                              <p:par>
                                <p:cTn id="23" presetID="10" presetClass="entr" presetSubtype="0" fill="hold" nodeType="withEffect">
                                  <p:stCondLst>
                                    <p:cond delay="1200"/>
                                  </p:stCondLst>
                                  <p:childTnLst>
                                    <p:set>
                                      <p:cBhvr>
                                        <p:cTn id="24" dur="1" fill="hold">
                                          <p:stCondLst>
                                            <p:cond delay="0"/>
                                          </p:stCondLst>
                                        </p:cTn>
                                        <p:tgtEl>
                                          <p:spTgt spid="904"/>
                                        </p:tgtEl>
                                        <p:attrNameLst>
                                          <p:attrName>style.visibility</p:attrName>
                                        </p:attrNameLst>
                                      </p:cBhvr>
                                      <p:to>
                                        <p:strVal val="visible"/>
                                      </p:to>
                                    </p:set>
                                    <p:animEffect transition="in" filter="fade">
                                      <p:cBhvr>
                                        <p:cTn id="25" dur="750"/>
                                        <p:tgtEl>
                                          <p:spTgt spid="904"/>
                                        </p:tgtEl>
                                      </p:cBhvr>
                                    </p:animEffect>
                                  </p:childTnLst>
                                </p:cTn>
                              </p:par>
                              <p:par>
                                <p:cTn id="26" presetID="10" presetClass="entr" presetSubtype="0" fill="hold" nodeType="withEffect">
                                  <p:stCondLst>
                                    <p:cond delay="1700"/>
                                  </p:stCondLst>
                                  <p:childTnLst>
                                    <p:set>
                                      <p:cBhvr>
                                        <p:cTn id="27" dur="1" fill="hold">
                                          <p:stCondLst>
                                            <p:cond delay="0"/>
                                          </p:stCondLst>
                                        </p:cTn>
                                        <p:tgtEl>
                                          <p:spTgt spid="905"/>
                                        </p:tgtEl>
                                        <p:attrNameLst>
                                          <p:attrName>style.visibility</p:attrName>
                                        </p:attrNameLst>
                                      </p:cBhvr>
                                      <p:to>
                                        <p:strVal val="visible"/>
                                      </p:to>
                                    </p:set>
                                    <p:animEffect transition="in" filter="fade">
                                      <p:cBhvr>
                                        <p:cTn id="28" dur="750"/>
                                        <p:tgtEl>
                                          <p:spTgt spid="905"/>
                                        </p:tgtEl>
                                      </p:cBhvr>
                                    </p:animEffect>
                                  </p:childTnLst>
                                </p:cTn>
                              </p:par>
                              <p:par>
                                <p:cTn id="29" presetID="10" presetClass="entr" presetSubtype="0" fill="hold" nodeType="withEffect">
                                  <p:stCondLst>
                                    <p:cond delay="400"/>
                                  </p:stCondLst>
                                  <p:childTnLst>
                                    <p:set>
                                      <p:cBhvr>
                                        <p:cTn id="30" dur="1" fill="hold">
                                          <p:stCondLst>
                                            <p:cond delay="0"/>
                                          </p:stCondLst>
                                        </p:cTn>
                                        <p:tgtEl>
                                          <p:spTgt spid="906"/>
                                        </p:tgtEl>
                                        <p:attrNameLst>
                                          <p:attrName>style.visibility</p:attrName>
                                        </p:attrNameLst>
                                      </p:cBhvr>
                                      <p:to>
                                        <p:strVal val="visible"/>
                                      </p:to>
                                    </p:set>
                                    <p:animEffect transition="in" filter="fade">
                                      <p:cBhvr>
                                        <p:cTn id="31" dur="750"/>
                                        <p:tgtEl>
                                          <p:spTgt spid="9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121_Title Slide">
  <p:cSld name="121_Title Slide">
    <p:spTree>
      <p:nvGrpSpPr>
        <p:cNvPr id="1" name="Shape 908"/>
        <p:cNvGrpSpPr/>
        <p:nvPr/>
      </p:nvGrpSpPr>
      <p:grpSpPr>
        <a:xfrm>
          <a:off x="0" y="0"/>
          <a:ext cx="0" cy="0"/>
          <a:chOff x="0" y="0"/>
          <a:chExt cx="0" cy="0"/>
        </a:xfrm>
      </p:grpSpPr>
      <p:sp>
        <p:nvSpPr>
          <p:cNvPr id="909" name="Google Shape;909;p159"/>
          <p:cNvSpPr>
            <a:spLocks noGrp="1"/>
          </p:cNvSpPr>
          <p:nvPr>
            <p:ph type="pic" idx="2"/>
          </p:nvPr>
        </p:nvSpPr>
        <p:spPr>
          <a:xfrm>
            <a:off x="1600200" y="1914246"/>
            <a:ext cx="1597978" cy="1514754"/>
          </a:xfrm>
          <a:prstGeom prst="rect">
            <a:avLst/>
          </a:prstGeom>
          <a:solidFill>
            <a:srgbClr val="FFE6DF"/>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910" name="Google Shape;910;p159"/>
          <p:cNvSpPr>
            <a:spLocks noGrp="1"/>
          </p:cNvSpPr>
          <p:nvPr>
            <p:ph type="pic" idx="3"/>
          </p:nvPr>
        </p:nvSpPr>
        <p:spPr>
          <a:xfrm>
            <a:off x="1600200" y="4066896"/>
            <a:ext cx="1597978" cy="1514754"/>
          </a:xfrm>
          <a:prstGeom prst="rect">
            <a:avLst/>
          </a:prstGeom>
          <a:solidFill>
            <a:srgbClr val="FFE6DF"/>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911" name="Google Shape;911;p159"/>
          <p:cNvSpPr>
            <a:spLocks noGrp="1"/>
          </p:cNvSpPr>
          <p:nvPr>
            <p:ph type="pic" idx="4"/>
          </p:nvPr>
        </p:nvSpPr>
        <p:spPr>
          <a:xfrm>
            <a:off x="3255867" y="1914246"/>
            <a:ext cx="1597978" cy="1514754"/>
          </a:xfrm>
          <a:prstGeom prst="rect">
            <a:avLst/>
          </a:prstGeom>
          <a:solidFill>
            <a:srgbClr val="FFE6DF"/>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912" name="Google Shape;912;p159"/>
          <p:cNvSpPr>
            <a:spLocks noGrp="1"/>
          </p:cNvSpPr>
          <p:nvPr>
            <p:ph type="pic" idx="5"/>
          </p:nvPr>
        </p:nvSpPr>
        <p:spPr>
          <a:xfrm>
            <a:off x="3255867" y="4066896"/>
            <a:ext cx="1597978" cy="1514754"/>
          </a:xfrm>
          <a:prstGeom prst="rect">
            <a:avLst/>
          </a:prstGeom>
          <a:solidFill>
            <a:srgbClr val="FFE6DF"/>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913" name="Google Shape;913;p159"/>
          <p:cNvSpPr>
            <a:spLocks noGrp="1"/>
          </p:cNvSpPr>
          <p:nvPr>
            <p:ph type="pic" idx="6"/>
          </p:nvPr>
        </p:nvSpPr>
        <p:spPr>
          <a:xfrm>
            <a:off x="4911534" y="1914246"/>
            <a:ext cx="1597978" cy="1514754"/>
          </a:xfrm>
          <a:prstGeom prst="rect">
            <a:avLst/>
          </a:prstGeom>
          <a:solidFill>
            <a:srgbClr val="FFE6DF"/>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914" name="Google Shape;914;p159"/>
          <p:cNvSpPr>
            <a:spLocks noGrp="1"/>
          </p:cNvSpPr>
          <p:nvPr>
            <p:ph type="pic" idx="7"/>
          </p:nvPr>
        </p:nvSpPr>
        <p:spPr>
          <a:xfrm>
            <a:off x="4911534" y="4066896"/>
            <a:ext cx="1597978" cy="1514754"/>
          </a:xfrm>
          <a:prstGeom prst="rect">
            <a:avLst/>
          </a:prstGeom>
          <a:solidFill>
            <a:srgbClr val="FFE6DF"/>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915" name="Google Shape;915;p159"/>
          <p:cNvSpPr>
            <a:spLocks noGrp="1"/>
          </p:cNvSpPr>
          <p:nvPr>
            <p:ph type="pic" idx="8"/>
          </p:nvPr>
        </p:nvSpPr>
        <p:spPr>
          <a:xfrm>
            <a:off x="6567201" y="1914246"/>
            <a:ext cx="1597978" cy="1514754"/>
          </a:xfrm>
          <a:prstGeom prst="rect">
            <a:avLst/>
          </a:prstGeom>
          <a:solidFill>
            <a:srgbClr val="FFE6DF"/>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916" name="Google Shape;916;p159"/>
          <p:cNvSpPr>
            <a:spLocks noGrp="1"/>
          </p:cNvSpPr>
          <p:nvPr>
            <p:ph type="pic" idx="9"/>
          </p:nvPr>
        </p:nvSpPr>
        <p:spPr>
          <a:xfrm>
            <a:off x="6567201" y="4066896"/>
            <a:ext cx="1597978" cy="1514754"/>
          </a:xfrm>
          <a:prstGeom prst="rect">
            <a:avLst/>
          </a:prstGeom>
          <a:solidFill>
            <a:srgbClr val="FFE6DF"/>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917" name="Google Shape;917;p159"/>
          <p:cNvSpPr>
            <a:spLocks noGrp="1"/>
          </p:cNvSpPr>
          <p:nvPr>
            <p:ph type="pic" idx="13"/>
          </p:nvPr>
        </p:nvSpPr>
        <p:spPr>
          <a:xfrm>
            <a:off x="8222868" y="1914246"/>
            <a:ext cx="1597978" cy="1514754"/>
          </a:xfrm>
          <a:prstGeom prst="rect">
            <a:avLst/>
          </a:prstGeom>
          <a:solidFill>
            <a:srgbClr val="FFE6DF"/>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918" name="Google Shape;918;p159"/>
          <p:cNvSpPr>
            <a:spLocks noGrp="1"/>
          </p:cNvSpPr>
          <p:nvPr>
            <p:ph type="pic" idx="14"/>
          </p:nvPr>
        </p:nvSpPr>
        <p:spPr>
          <a:xfrm>
            <a:off x="8222868" y="4066896"/>
            <a:ext cx="1597978" cy="1514754"/>
          </a:xfrm>
          <a:prstGeom prst="rect">
            <a:avLst/>
          </a:prstGeom>
          <a:solidFill>
            <a:srgbClr val="FFE6DF"/>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919" name="Google Shape;919;p159"/>
          <p:cNvSpPr>
            <a:spLocks noGrp="1"/>
          </p:cNvSpPr>
          <p:nvPr>
            <p:ph type="pic" idx="15"/>
          </p:nvPr>
        </p:nvSpPr>
        <p:spPr>
          <a:xfrm>
            <a:off x="9878536" y="1914246"/>
            <a:ext cx="1597978" cy="1514754"/>
          </a:xfrm>
          <a:prstGeom prst="rect">
            <a:avLst/>
          </a:prstGeom>
          <a:solidFill>
            <a:srgbClr val="FFE6DF"/>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920" name="Google Shape;920;p159"/>
          <p:cNvSpPr>
            <a:spLocks noGrp="1"/>
          </p:cNvSpPr>
          <p:nvPr>
            <p:ph type="pic" idx="16"/>
          </p:nvPr>
        </p:nvSpPr>
        <p:spPr>
          <a:xfrm>
            <a:off x="9878536" y="4066896"/>
            <a:ext cx="1597978" cy="1514754"/>
          </a:xfrm>
          <a:prstGeom prst="rect">
            <a:avLst/>
          </a:prstGeom>
          <a:solidFill>
            <a:srgbClr val="FFE6DF"/>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921" name="Google Shape;921;p159"/>
          <p:cNvSpPr txBox="1">
            <a:spLocks noGrp="1"/>
          </p:cNvSpPr>
          <p:nvPr>
            <p:ph type="ctrTitle"/>
          </p:nvPr>
        </p:nvSpPr>
        <p:spPr>
          <a:xfrm>
            <a:off x="1600200" y="1019907"/>
            <a:ext cx="4867275" cy="100965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Arial"/>
              <a:buNone/>
              <a:defRPr sz="3200"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2" name="Google Shape;922;p159"/>
          <p:cNvSpPr txBox="1">
            <a:spLocks noGrp="1"/>
          </p:cNvSpPr>
          <p:nvPr>
            <p:ph type="sldNum" idx="12"/>
          </p:nvPr>
        </p:nvSpPr>
        <p:spPr>
          <a:xfrm>
            <a:off x="146446" y="6339904"/>
            <a:ext cx="38100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sz="1400" b="1">
                <a:solidFill>
                  <a:srgbClr val="FFFFFF"/>
                </a:solidFill>
                <a:latin typeface="Arial"/>
                <a:ea typeface="Arial"/>
                <a:cs typeface="Arial"/>
                <a:sym typeface="Arial"/>
              </a:defRPr>
            </a:lvl1pPr>
            <a:lvl2pPr marL="0" lvl="1" indent="0" algn="ctr">
              <a:spcBef>
                <a:spcPts val="0"/>
              </a:spcBef>
              <a:buNone/>
              <a:defRPr sz="1400" b="1">
                <a:solidFill>
                  <a:srgbClr val="FFFFFF"/>
                </a:solidFill>
                <a:latin typeface="Arial"/>
                <a:ea typeface="Arial"/>
                <a:cs typeface="Arial"/>
                <a:sym typeface="Arial"/>
              </a:defRPr>
            </a:lvl2pPr>
            <a:lvl3pPr marL="0" lvl="2" indent="0" algn="ctr">
              <a:spcBef>
                <a:spcPts val="0"/>
              </a:spcBef>
              <a:buNone/>
              <a:defRPr sz="1400" b="1">
                <a:solidFill>
                  <a:srgbClr val="FFFFFF"/>
                </a:solidFill>
                <a:latin typeface="Arial"/>
                <a:ea typeface="Arial"/>
                <a:cs typeface="Arial"/>
                <a:sym typeface="Arial"/>
              </a:defRPr>
            </a:lvl3pPr>
            <a:lvl4pPr marL="0" lvl="3" indent="0" algn="ctr">
              <a:spcBef>
                <a:spcPts val="0"/>
              </a:spcBef>
              <a:buNone/>
              <a:defRPr sz="1400" b="1">
                <a:solidFill>
                  <a:srgbClr val="FFFFFF"/>
                </a:solidFill>
                <a:latin typeface="Arial"/>
                <a:ea typeface="Arial"/>
                <a:cs typeface="Arial"/>
                <a:sym typeface="Arial"/>
              </a:defRPr>
            </a:lvl4pPr>
            <a:lvl5pPr marL="0" lvl="4" indent="0" algn="ctr">
              <a:spcBef>
                <a:spcPts val="0"/>
              </a:spcBef>
              <a:buNone/>
              <a:defRPr sz="1400" b="1">
                <a:solidFill>
                  <a:srgbClr val="FFFFFF"/>
                </a:solidFill>
                <a:latin typeface="Arial"/>
                <a:ea typeface="Arial"/>
                <a:cs typeface="Arial"/>
                <a:sym typeface="Arial"/>
              </a:defRPr>
            </a:lvl5pPr>
            <a:lvl6pPr marL="0" lvl="5" indent="0" algn="ctr">
              <a:spcBef>
                <a:spcPts val="0"/>
              </a:spcBef>
              <a:buNone/>
              <a:defRPr sz="1400" b="1">
                <a:solidFill>
                  <a:srgbClr val="FFFFFF"/>
                </a:solidFill>
                <a:latin typeface="Arial"/>
                <a:ea typeface="Arial"/>
                <a:cs typeface="Arial"/>
                <a:sym typeface="Arial"/>
              </a:defRPr>
            </a:lvl6pPr>
            <a:lvl7pPr marL="0" lvl="6" indent="0" algn="ctr">
              <a:spcBef>
                <a:spcPts val="0"/>
              </a:spcBef>
              <a:buNone/>
              <a:defRPr sz="1400" b="1">
                <a:solidFill>
                  <a:srgbClr val="FFFFFF"/>
                </a:solidFill>
                <a:latin typeface="Arial"/>
                <a:ea typeface="Arial"/>
                <a:cs typeface="Arial"/>
                <a:sym typeface="Arial"/>
              </a:defRPr>
            </a:lvl7pPr>
            <a:lvl8pPr marL="0" lvl="7" indent="0" algn="ctr">
              <a:spcBef>
                <a:spcPts val="0"/>
              </a:spcBef>
              <a:buNone/>
              <a:defRPr sz="1400" b="1">
                <a:solidFill>
                  <a:srgbClr val="FFFFFF"/>
                </a:solidFill>
                <a:latin typeface="Arial"/>
                <a:ea typeface="Arial"/>
                <a:cs typeface="Arial"/>
                <a:sym typeface="Arial"/>
              </a:defRPr>
            </a:lvl8pPr>
            <a:lvl9pPr marL="0" lvl="8" indent="0" algn="ctr">
              <a:spcBef>
                <a:spcPts val="0"/>
              </a:spcBef>
              <a:buNone/>
              <a:defRPr sz="1400" b="1">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75263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909"/>
                                        </p:tgtEl>
                                        <p:attrNameLst>
                                          <p:attrName>style.visibility</p:attrName>
                                        </p:attrNameLst>
                                      </p:cBhvr>
                                      <p:to>
                                        <p:strVal val="visible"/>
                                      </p:to>
                                    </p:set>
                                    <p:anim calcmode="lin" valueType="num">
                                      <p:cBhvr additive="base">
                                        <p:cTn id="7" dur="750"/>
                                        <p:tgtEl>
                                          <p:spTgt spid="909"/>
                                        </p:tgtEl>
                                        <p:attrNameLst>
                                          <p:attrName>ppt_w</p:attrName>
                                        </p:attrNameLst>
                                      </p:cBhvr>
                                      <p:tavLst>
                                        <p:tav tm="0">
                                          <p:val>
                                            <p:strVal val="0"/>
                                          </p:val>
                                        </p:tav>
                                        <p:tav tm="100000">
                                          <p:val>
                                            <p:strVal val="#ppt_w"/>
                                          </p:val>
                                        </p:tav>
                                      </p:tavLst>
                                    </p:anim>
                                    <p:anim calcmode="lin" valueType="num">
                                      <p:cBhvr additive="base">
                                        <p:cTn id="8" dur="750"/>
                                        <p:tgtEl>
                                          <p:spTgt spid="909"/>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200"/>
                                  </p:stCondLst>
                                  <p:childTnLst>
                                    <p:set>
                                      <p:cBhvr>
                                        <p:cTn id="10" dur="1" fill="hold">
                                          <p:stCondLst>
                                            <p:cond delay="0"/>
                                          </p:stCondLst>
                                        </p:cTn>
                                        <p:tgtEl>
                                          <p:spTgt spid="911"/>
                                        </p:tgtEl>
                                        <p:attrNameLst>
                                          <p:attrName>style.visibility</p:attrName>
                                        </p:attrNameLst>
                                      </p:cBhvr>
                                      <p:to>
                                        <p:strVal val="visible"/>
                                      </p:to>
                                    </p:set>
                                    <p:anim calcmode="lin" valueType="num">
                                      <p:cBhvr additive="base">
                                        <p:cTn id="11" dur="750"/>
                                        <p:tgtEl>
                                          <p:spTgt spid="911"/>
                                        </p:tgtEl>
                                        <p:attrNameLst>
                                          <p:attrName>ppt_w</p:attrName>
                                        </p:attrNameLst>
                                      </p:cBhvr>
                                      <p:tavLst>
                                        <p:tav tm="0">
                                          <p:val>
                                            <p:strVal val="0"/>
                                          </p:val>
                                        </p:tav>
                                        <p:tav tm="100000">
                                          <p:val>
                                            <p:strVal val="#ppt_w"/>
                                          </p:val>
                                        </p:tav>
                                      </p:tavLst>
                                    </p:anim>
                                    <p:anim calcmode="lin" valueType="num">
                                      <p:cBhvr additive="base">
                                        <p:cTn id="12" dur="750"/>
                                        <p:tgtEl>
                                          <p:spTgt spid="911"/>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400"/>
                                  </p:stCondLst>
                                  <p:childTnLst>
                                    <p:set>
                                      <p:cBhvr>
                                        <p:cTn id="14" dur="1" fill="hold">
                                          <p:stCondLst>
                                            <p:cond delay="0"/>
                                          </p:stCondLst>
                                        </p:cTn>
                                        <p:tgtEl>
                                          <p:spTgt spid="913"/>
                                        </p:tgtEl>
                                        <p:attrNameLst>
                                          <p:attrName>style.visibility</p:attrName>
                                        </p:attrNameLst>
                                      </p:cBhvr>
                                      <p:to>
                                        <p:strVal val="visible"/>
                                      </p:to>
                                    </p:set>
                                    <p:anim calcmode="lin" valueType="num">
                                      <p:cBhvr additive="base">
                                        <p:cTn id="15" dur="750"/>
                                        <p:tgtEl>
                                          <p:spTgt spid="913"/>
                                        </p:tgtEl>
                                        <p:attrNameLst>
                                          <p:attrName>ppt_w</p:attrName>
                                        </p:attrNameLst>
                                      </p:cBhvr>
                                      <p:tavLst>
                                        <p:tav tm="0">
                                          <p:val>
                                            <p:strVal val="0"/>
                                          </p:val>
                                        </p:tav>
                                        <p:tav tm="100000">
                                          <p:val>
                                            <p:strVal val="#ppt_w"/>
                                          </p:val>
                                        </p:tav>
                                      </p:tavLst>
                                    </p:anim>
                                    <p:anim calcmode="lin" valueType="num">
                                      <p:cBhvr additive="base">
                                        <p:cTn id="16" dur="750"/>
                                        <p:tgtEl>
                                          <p:spTgt spid="913"/>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600"/>
                                  </p:stCondLst>
                                  <p:childTnLst>
                                    <p:set>
                                      <p:cBhvr>
                                        <p:cTn id="18" dur="1" fill="hold">
                                          <p:stCondLst>
                                            <p:cond delay="0"/>
                                          </p:stCondLst>
                                        </p:cTn>
                                        <p:tgtEl>
                                          <p:spTgt spid="915"/>
                                        </p:tgtEl>
                                        <p:attrNameLst>
                                          <p:attrName>style.visibility</p:attrName>
                                        </p:attrNameLst>
                                      </p:cBhvr>
                                      <p:to>
                                        <p:strVal val="visible"/>
                                      </p:to>
                                    </p:set>
                                    <p:anim calcmode="lin" valueType="num">
                                      <p:cBhvr additive="base">
                                        <p:cTn id="19" dur="750"/>
                                        <p:tgtEl>
                                          <p:spTgt spid="915"/>
                                        </p:tgtEl>
                                        <p:attrNameLst>
                                          <p:attrName>ppt_w</p:attrName>
                                        </p:attrNameLst>
                                      </p:cBhvr>
                                      <p:tavLst>
                                        <p:tav tm="0">
                                          <p:val>
                                            <p:strVal val="0"/>
                                          </p:val>
                                        </p:tav>
                                        <p:tav tm="100000">
                                          <p:val>
                                            <p:strVal val="#ppt_w"/>
                                          </p:val>
                                        </p:tav>
                                      </p:tavLst>
                                    </p:anim>
                                    <p:anim calcmode="lin" valueType="num">
                                      <p:cBhvr additive="base">
                                        <p:cTn id="20" dur="750"/>
                                        <p:tgtEl>
                                          <p:spTgt spid="915"/>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800"/>
                                  </p:stCondLst>
                                  <p:childTnLst>
                                    <p:set>
                                      <p:cBhvr>
                                        <p:cTn id="22" dur="1" fill="hold">
                                          <p:stCondLst>
                                            <p:cond delay="0"/>
                                          </p:stCondLst>
                                        </p:cTn>
                                        <p:tgtEl>
                                          <p:spTgt spid="917"/>
                                        </p:tgtEl>
                                        <p:attrNameLst>
                                          <p:attrName>style.visibility</p:attrName>
                                        </p:attrNameLst>
                                      </p:cBhvr>
                                      <p:to>
                                        <p:strVal val="visible"/>
                                      </p:to>
                                    </p:set>
                                    <p:anim calcmode="lin" valueType="num">
                                      <p:cBhvr additive="base">
                                        <p:cTn id="23" dur="750"/>
                                        <p:tgtEl>
                                          <p:spTgt spid="917"/>
                                        </p:tgtEl>
                                        <p:attrNameLst>
                                          <p:attrName>ppt_w</p:attrName>
                                        </p:attrNameLst>
                                      </p:cBhvr>
                                      <p:tavLst>
                                        <p:tav tm="0">
                                          <p:val>
                                            <p:strVal val="0"/>
                                          </p:val>
                                        </p:tav>
                                        <p:tav tm="100000">
                                          <p:val>
                                            <p:strVal val="#ppt_w"/>
                                          </p:val>
                                        </p:tav>
                                      </p:tavLst>
                                    </p:anim>
                                    <p:anim calcmode="lin" valueType="num">
                                      <p:cBhvr additive="base">
                                        <p:cTn id="24" dur="750"/>
                                        <p:tgtEl>
                                          <p:spTgt spid="917"/>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1000"/>
                                  </p:stCondLst>
                                  <p:childTnLst>
                                    <p:set>
                                      <p:cBhvr>
                                        <p:cTn id="26" dur="1" fill="hold">
                                          <p:stCondLst>
                                            <p:cond delay="0"/>
                                          </p:stCondLst>
                                        </p:cTn>
                                        <p:tgtEl>
                                          <p:spTgt spid="919"/>
                                        </p:tgtEl>
                                        <p:attrNameLst>
                                          <p:attrName>style.visibility</p:attrName>
                                        </p:attrNameLst>
                                      </p:cBhvr>
                                      <p:to>
                                        <p:strVal val="visible"/>
                                      </p:to>
                                    </p:set>
                                    <p:anim calcmode="lin" valueType="num">
                                      <p:cBhvr additive="base">
                                        <p:cTn id="27" dur="750"/>
                                        <p:tgtEl>
                                          <p:spTgt spid="919"/>
                                        </p:tgtEl>
                                        <p:attrNameLst>
                                          <p:attrName>ppt_w</p:attrName>
                                        </p:attrNameLst>
                                      </p:cBhvr>
                                      <p:tavLst>
                                        <p:tav tm="0">
                                          <p:val>
                                            <p:strVal val="0"/>
                                          </p:val>
                                        </p:tav>
                                        <p:tav tm="100000">
                                          <p:val>
                                            <p:strVal val="#ppt_w"/>
                                          </p:val>
                                        </p:tav>
                                      </p:tavLst>
                                    </p:anim>
                                    <p:anim calcmode="lin" valueType="num">
                                      <p:cBhvr additive="base">
                                        <p:cTn id="28" dur="750"/>
                                        <p:tgtEl>
                                          <p:spTgt spid="919"/>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1200"/>
                                  </p:stCondLst>
                                  <p:childTnLst>
                                    <p:set>
                                      <p:cBhvr>
                                        <p:cTn id="30" dur="1" fill="hold">
                                          <p:stCondLst>
                                            <p:cond delay="0"/>
                                          </p:stCondLst>
                                        </p:cTn>
                                        <p:tgtEl>
                                          <p:spTgt spid="910"/>
                                        </p:tgtEl>
                                        <p:attrNameLst>
                                          <p:attrName>style.visibility</p:attrName>
                                        </p:attrNameLst>
                                      </p:cBhvr>
                                      <p:to>
                                        <p:strVal val="visible"/>
                                      </p:to>
                                    </p:set>
                                    <p:anim calcmode="lin" valueType="num">
                                      <p:cBhvr additive="base">
                                        <p:cTn id="31" dur="750"/>
                                        <p:tgtEl>
                                          <p:spTgt spid="910"/>
                                        </p:tgtEl>
                                        <p:attrNameLst>
                                          <p:attrName>ppt_w</p:attrName>
                                        </p:attrNameLst>
                                      </p:cBhvr>
                                      <p:tavLst>
                                        <p:tav tm="0">
                                          <p:val>
                                            <p:strVal val="0"/>
                                          </p:val>
                                        </p:tav>
                                        <p:tav tm="100000">
                                          <p:val>
                                            <p:strVal val="#ppt_w"/>
                                          </p:val>
                                        </p:tav>
                                      </p:tavLst>
                                    </p:anim>
                                    <p:anim calcmode="lin" valueType="num">
                                      <p:cBhvr additive="base">
                                        <p:cTn id="32" dur="750"/>
                                        <p:tgtEl>
                                          <p:spTgt spid="910"/>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1400"/>
                                  </p:stCondLst>
                                  <p:childTnLst>
                                    <p:set>
                                      <p:cBhvr>
                                        <p:cTn id="34" dur="1" fill="hold">
                                          <p:stCondLst>
                                            <p:cond delay="0"/>
                                          </p:stCondLst>
                                        </p:cTn>
                                        <p:tgtEl>
                                          <p:spTgt spid="912"/>
                                        </p:tgtEl>
                                        <p:attrNameLst>
                                          <p:attrName>style.visibility</p:attrName>
                                        </p:attrNameLst>
                                      </p:cBhvr>
                                      <p:to>
                                        <p:strVal val="visible"/>
                                      </p:to>
                                    </p:set>
                                    <p:anim calcmode="lin" valueType="num">
                                      <p:cBhvr additive="base">
                                        <p:cTn id="35" dur="750"/>
                                        <p:tgtEl>
                                          <p:spTgt spid="912"/>
                                        </p:tgtEl>
                                        <p:attrNameLst>
                                          <p:attrName>ppt_w</p:attrName>
                                        </p:attrNameLst>
                                      </p:cBhvr>
                                      <p:tavLst>
                                        <p:tav tm="0">
                                          <p:val>
                                            <p:strVal val="0"/>
                                          </p:val>
                                        </p:tav>
                                        <p:tav tm="100000">
                                          <p:val>
                                            <p:strVal val="#ppt_w"/>
                                          </p:val>
                                        </p:tav>
                                      </p:tavLst>
                                    </p:anim>
                                    <p:anim calcmode="lin" valueType="num">
                                      <p:cBhvr additive="base">
                                        <p:cTn id="36" dur="750"/>
                                        <p:tgtEl>
                                          <p:spTgt spid="912"/>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1600"/>
                                  </p:stCondLst>
                                  <p:childTnLst>
                                    <p:set>
                                      <p:cBhvr>
                                        <p:cTn id="38" dur="1" fill="hold">
                                          <p:stCondLst>
                                            <p:cond delay="0"/>
                                          </p:stCondLst>
                                        </p:cTn>
                                        <p:tgtEl>
                                          <p:spTgt spid="914"/>
                                        </p:tgtEl>
                                        <p:attrNameLst>
                                          <p:attrName>style.visibility</p:attrName>
                                        </p:attrNameLst>
                                      </p:cBhvr>
                                      <p:to>
                                        <p:strVal val="visible"/>
                                      </p:to>
                                    </p:set>
                                    <p:anim calcmode="lin" valueType="num">
                                      <p:cBhvr additive="base">
                                        <p:cTn id="39" dur="750"/>
                                        <p:tgtEl>
                                          <p:spTgt spid="914"/>
                                        </p:tgtEl>
                                        <p:attrNameLst>
                                          <p:attrName>ppt_w</p:attrName>
                                        </p:attrNameLst>
                                      </p:cBhvr>
                                      <p:tavLst>
                                        <p:tav tm="0">
                                          <p:val>
                                            <p:strVal val="0"/>
                                          </p:val>
                                        </p:tav>
                                        <p:tav tm="100000">
                                          <p:val>
                                            <p:strVal val="#ppt_w"/>
                                          </p:val>
                                        </p:tav>
                                      </p:tavLst>
                                    </p:anim>
                                    <p:anim calcmode="lin" valueType="num">
                                      <p:cBhvr additive="base">
                                        <p:cTn id="40" dur="750"/>
                                        <p:tgtEl>
                                          <p:spTgt spid="914"/>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1800"/>
                                  </p:stCondLst>
                                  <p:childTnLst>
                                    <p:set>
                                      <p:cBhvr>
                                        <p:cTn id="42" dur="1" fill="hold">
                                          <p:stCondLst>
                                            <p:cond delay="0"/>
                                          </p:stCondLst>
                                        </p:cTn>
                                        <p:tgtEl>
                                          <p:spTgt spid="916"/>
                                        </p:tgtEl>
                                        <p:attrNameLst>
                                          <p:attrName>style.visibility</p:attrName>
                                        </p:attrNameLst>
                                      </p:cBhvr>
                                      <p:to>
                                        <p:strVal val="visible"/>
                                      </p:to>
                                    </p:set>
                                    <p:anim calcmode="lin" valueType="num">
                                      <p:cBhvr additive="base">
                                        <p:cTn id="43" dur="750"/>
                                        <p:tgtEl>
                                          <p:spTgt spid="916"/>
                                        </p:tgtEl>
                                        <p:attrNameLst>
                                          <p:attrName>ppt_w</p:attrName>
                                        </p:attrNameLst>
                                      </p:cBhvr>
                                      <p:tavLst>
                                        <p:tav tm="0">
                                          <p:val>
                                            <p:strVal val="0"/>
                                          </p:val>
                                        </p:tav>
                                        <p:tav tm="100000">
                                          <p:val>
                                            <p:strVal val="#ppt_w"/>
                                          </p:val>
                                        </p:tav>
                                      </p:tavLst>
                                    </p:anim>
                                    <p:anim calcmode="lin" valueType="num">
                                      <p:cBhvr additive="base">
                                        <p:cTn id="44" dur="750"/>
                                        <p:tgtEl>
                                          <p:spTgt spid="916"/>
                                        </p:tgtEl>
                                        <p:attrNameLst>
                                          <p:attrName>ppt_h</p:attrName>
                                        </p:attrNameLst>
                                      </p:cBhvr>
                                      <p:tavLst>
                                        <p:tav tm="0">
                                          <p:val>
                                            <p:strVal val="0"/>
                                          </p:val>
                                        </p:tav>
                                        <p:tav tm="100000">
                                          <p:val>
                                            <p:strVal val="#ppt_h"/>
                                          </p:val>
                                        </p:tav>
                                      </p:tavLst>
                                    </p:anim>
                                  </p:childTnLst>
                                </p:cTn>
                              </p:par>
                              <p:par>
                                <p:cTn id="45" presetID="23" presetClass="entr" presetSubtype="16" fill="hold" nodeType="withEffect">
                                  <p:stCondLst>
                                    <p:cond delay="1900"/>
                                  </p:stCondLst>
                                  <p:childTnLst>
                                    <p:set>
                                      <p:cBhvr>
                                        <p:cTn id="46" dur="1" fill="hold">
                                          <p:stCondLst>
                                            <p:cond delay="0"/>
                                          </p:stCondLst>
                                        </p:cTn>
                                        <p:tgtEl>
                                          <p:spTgt spid="918"/>
                                        </p:tgtEl>
                                        <p:attrNameLst>
                                          <p:attrName>style.visibility</p:attrName>
                                        </p:attrNameLst>
                                      </p:cBhvr>
                                      <p:to>
                                        <p:strVal val="visible"/>
                                      </p:to>
                                    </p:set>
                                    <p:anim calcmode="lin" valueType="num">
                                      <p:cBhvr additive="base">
                                        <p:cTn id="47" dur="750"/>
                                        <p:tgtEl>
                                          <p:spTgt spid="918"/>
                                        </p:tgtEl>
                                        <p:attrNameLst>
                                          <p:attrName>ppt_w</p:attrName>
                                        </p:attrNameLst>
                                      </p:cBhvr>
                                      <p:tavLst>
                                        <p:tav tm="0">
                                          <p:val>
                                            <p:strVal val="0"/>
                                          </p:val>
                                        </p:tav>
                                        <p:tav tm="100000">
                                          <p:val>
                                            <p:strVal val="#ppt_w"/>
                                          </p:val>
                                        </p:tav>
                                      </p:tavLst>
                                    </p:anim>
                                    <p:anim calcmode="lin" valueType="num">
                                      <p:cBhvr additive="base">
                                        <p:cTn id="48" dur="750"/>
                                        <p:tgtEl>
                                          <p:spTgt spid="918"/>
                                        </p:tgtEl>
                                        <p:attrNameLst>
                                          <p:attrName>ppt_h</p:attrName>
                                        </p:attrNameLst>
                                      </p:cBhvr>
                                      <p:tavLst>
                                        <p:tav tm="0">
                                          <p:val>
                                            <p:strVal val="0"/>
                                          </p:val>
                                        </p:tav>
                                        <p:tav tm="100000">
                                          <p:val>
                                            <p:strVal val="#ppt_h"/>
                                          </p:val>
                                        </p:tav>
                                      </p:tavLst>
                                    </p:anim>
                                  </p:childTnLst>
                                </p:cTn>
                              </p:par>
                              <p:par>
                                <p:cTn id="49" presetID="23" presetClass="entr" presetSubtype="16" fill="hold" nodeType="withEffect">
                                  <p:stCondLst>
                                    <p:cond delay="2000"/>
                                  </p:stCondLst>
                                  <p:childTnLst>
                                    <p:set>
                                      <p:cBhvr>
                                        <p:cTn id="50" dur="1" fill="hold">
                                          <p:stCondLst>
                                            <p:cond delay="0"/>
                                          </p:stCondLst>
                                        </p:cTn>
                                        <p:tgtEl>
                                          <p:spTgt spid="920"/>
                                        </p:tgtEl>
                                        <p:attrNameLst>
                                          <p:attrName>style.visibility</p:attrName>
                                        </p:attrNameLst>
                                      </p:cBhvr>
                                      <p:to>
                                        <p:strVal val="visible"/>
                                      </p:to>
                                    </p:set>
                                    <p:anim calcmode="lin" valueType="num">
                                      <p:cBhvr additive="base">
                                        <p:cTn id="51" dur="750"/>
                                        <p:tgtEl>
                                          <p:spTgt spid="920"/>
                                        </p:tgtEl>
                                        <p:attrNameLst>
                                          <p:attrName>ppt_w</p:attrName>
                                        </p:attrNameLst>
                                      </p:cBhvr>
                                      <p:tavLst>
                                        <p:tav tm="0">
                                          <p:val>
                                            <p:strVal val="0"/>
                                          </p:val>
                                        </p:tav>
                                        <p:tav tm="100000">
                                          <p:val>
                                            <p:strVal val="#ppt_w"/>
                                          </p:val>
                                        </p:tav>
                                      </p:tavLst>
                                    </p:anim>
                                    <p:anim calcmode="lin" valueType="num">
                                      <p:cBhvr additive="base">
                                        <p:cTn id="52" dur="750"/>
                                        <p:tgtEl>
                                          <p:spTgt spid="920"/>
                                        </p:tgtEl>
                                        <p:attrNameLst>
                                          <p:attrName>ppt_h</p:attrName>
                                        </p:attrNameLst>
                                      </p:cBhvr>
                                      <p:tavLst>
                                        <p:tav tm="0">
                                          <p:val>
                                            <p:strVal val="0"/>
                                          </p:val>
                                        </p:tav>
                                        <p:tav tm="100000">
                                          <p:val>
                                            <p:strVal val="#ppt_h"/>
                                          </p:val>
                                        </p:tav>
                                      </p:tavLst>
                                    </p:anim>
                                  </p:childTnLst>
                                </p:cTn>
                              </p:par>
                              <p:par>
                                <p:cTn id="53" presetID="10" presetClass="entr" presetSubtype="0" fill="hold" nodeType="withEffect">
                                  <p:stCondLst>
                                    <p:cond delay="400"/>
                                  </p:stCondLst>
                                  <p:childTnLst>
                                    <p:set>
                                      <p:cBhvr>
                                        <p:cTn id="54" dur="1" fill="hold">
                                          <p:stCondLst>
                                            <p:cond delay="0"/>
                                          </p:stCondLst>
                                        </p:cTn>
                                        <p:tgtEl>
                                          <p:spTgt spid="921"/>
                                        </p:tgtEl>
                                        <p:attrNameLst>
                                          <p:attrName>style.visibility</p:attrName>
                                        </p:attrNameLst>
                                      </p:cBhvr>
                                      <p:to>
                                        <p:strVal val="visible"/>
                                      </p:to>
                                    </p:set>
                                    <p:animEffect transition="in" filter="fade">
                                      <p:cBhvr>
                                        <p:cTn id="55" dur="750"/>
                                        <p:tgtEl>
                                          <p:spTgt spid="9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39_Title Slide">
  <p:cSld name="39_Title Slide">
    <p:spTree>
      <p:nvGrpSpPr>
        <p:cNvPr id="1" name="Shape 39"/>
        <p:cNvGrpSpPr/>
        <p:nvPr/>
      </p:nvGrpSpPr>
      <p:grpSpPr>
        <a:xfrm>
          <a:off x="0" y="0"/>
          <a:ext cx="0" cy="0"/>
          <a:chOff x="0" y="0"/>
          <a:chExt cx="0" cy="0"/>
        </a:xfrm>
      </p:grpSpPr>
      <p:sp>
        <p:nvSpPr>
          <p:cNvPr id="40" name="Google Shape;40;p7"/>
          <p:cNvSpPr txBox="1">
            <a:spLocks noGrp="1"/>
          </p:cNvSpPr>
          <p:nvPr>
            <p:ph type="sldNum" idx="12"/>
          </p:nvPr>
        </p:nvSpPr>
        <p:spPr>
          <a:xfrm>
            <a:off x="146446" y="6339904"/>
            <a:ext cx="38100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sz="1400" b="1">
                <a:solidFill>
                  <a:srgbClr val="FFFFFF"/>
                </a:solidFill>
                <a:latin typeface="Arial"/>
                <a:ea typeface="Arial"/>
                <a:cs typeface="Arial"/>
                <a:sym typeface="Arial"/>
              </a:defRPr>
            </a:lvl1pPr>
            <a:lvl2pPr marL="0" lvl="1" indent="0" algn="ctr">
              <a:spcBef>
                <a:spcPts val="0"/>
              </a:spcBef>
              <a:buNone/>
              <a:defRPr sz="1400" b="1">
                <a:solidFill>
                  <a:srgbClr val="FFFFFF"/>
                </a:solidFill>
                <a:latin typeface="Arial"/>
                <a:ea typeface="Arial"/>
                <a:cs typeface="Arial"/>
                <a:sym typeface="Arial"/>
              </a:defRPr>
            </a:lvl2pPr>
            <a:lvl3pPr marL="0" lvl="2" indent="0" algn="ctr">
              <a:spcBef>
                <a:spcPts val="0"/>
              </a:spcBef>
              <a:buNone/>
              <a:defRPr sz="1400" b="1">
                <a:solidFill>
                  <a:srgbClr val="FFFFFF"/>
                </a:solidFill>
                <a:latin typeface="Arial"/>
                <a:ea typeface="Arial"/>
                <a:cs typeface="Arial"/>
                <a:sym typeface="Arial"/>
              </a:defRPr>
            </a:lvl3pPr>
            <a:lvl4pPr marL="0" lvl="3" indent="0" algn="ctr">
              <a:spcBef>
                <a:spcPts val="0"/>
              </a:spcBef>
              <a:buNone/>
              <a:defRPr sz="1400" b="1">
                <a:solidFill>
                  <a:srgbClr val="FFFFFF"/>
                </a:solidFill>
                <a:latin typeface="Arial"/>
                <a:ea typeface="Arial"/>
                <a:cs typeface="Arial"/>
                <a:sym typeface="Arial"/>
              </a:defRPr>
            </a:lvl4pPr>
            <a:lvl5pPr marL="0" lvl="4" indent="0" algn="ctr">
              <a:spcBef>
                <a:spcPts val="0"/>
              </a:spcBef>
              <a:buNone/>
              <a:defRPr sz="1400" b="1">
                <a:solidFill>
                  <a:srgbClr val="FFFFFF"/>
                </a:solidFill>
                <a:latin typeface="Arial"/>
                <a:ea typeface="Arial"/>
                <a:cs typeface="Arial"/>
                <a:sym typeface="Arial"/>
              </a:defRPr>
            </a:lvl5pPr>
            <a:lvl6pPr marL="0" lvl="5" indent="0" algn="ctr">
              <a:spcBef>
                <a:spcPts val="0"/>
              </a:spcBef>
              <a:buNone/>
              <a:defRPr sz="1400" b="1">
                <a:solidFill>
                  <a:srgbClr val="FFFFFF"/>
                </a:solidFill>
                <a:latin typeface="Arial"/>
                <a:ea typeface="Arial"/>
                <a:cs typeface="Arial"/>
                <a:sym typeface="Arial"/>
              </a:defRPr>
            </a:lvl6pPr>
            <a:lvl7pPr marL="0" lvl="6" indent="0" algn="ctr">
              <a:spcBef>
                <a:spcPts val="0"/>
              </a:spcBef>
              <a:buNone/>
              <a:defRPr sz="1400" b="1">
                <a:solidFill>
                  <a:srgbClr val="FFFFFF"/>
                </a:solidFill>
                <a:latin typeface="Arial"/>
                <a:ea typeface="Arial"/>
                <a:cs typeface="Arial"/>
                <a:sym typeface="Arial"/>
              </a:defRPr>
            </a:lvl7pPr>
            <a:lvl8pPr marL="0" lvl="7" indent="0" algn="ctr">
              <a:spcBef>
                <a:spcPts val="0"/>
              </a:spcBef>
              <a:buNone/>
              <a:defRPr sz="1400" b="1">
                <a:solidFill>
                  <a:srgbClr val="FFFFFF"/>
                </a:solidFill>
                <a:latin typeface="Arial"/>
                <a:ea typeface="Arial"/>
                <a:cs typeface="Arial"/>
                <a:sym typeface="Arial"/>
              </a:defRPr>
            </a:lvl8pPr>
            <a:lvl9pPr marL="0" lvl="8" indent="0" algn="ctr">
              <a:spcBef>
                <a:spcPts val="0"/>
              </a:spcBef>
              <a:buNone/>
              <a:defRPr sz="1400" b="1">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41" name="Google Shape;41;p7"/>
          <p:cNvSpPr txBox="1">
            <a:spLocks noGrp="1"/>
          </p:cNvSpPr>
          <p:nvPr>
            <p:ph type="ctrTitle"/>
          </p:nvPr>
        </p:nvSpPr>
        <p:spPr>
          <a:xfrm>
            <a:off x="1600201" y="1600199"/>
            <a:ext cx="4387361" cy="100965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Arial"/>
              <a:buNone/>
              <a:defRPr sz="3200"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p:nvPr/>
        </p:nvSpPr>
        <p:spPr>
          <a:xfrm>
            <a:off x="1600200" y="931069"/>
            <a:ext cx="909638" cy="242888"/>
          </a:xfrm>
          <a:prstGeom prst="roundRect">
            <a:avLst>
              <a:gd name="adj" fmla="val 10785"/>
            </a:avLst>
          </a:prstGeom>
          <a:solidFill>
            <a:schemeClr val="accent1"/>
          </a:solidFill>
          <a:ln>
            <a:noFill/>
          </a:ln>
          <a:effectLst>
            <a:outerShdw blurRad="190500" dist="88900" dir="5400000" algn="t" rotWithShape="0">
              <a:schemeClr val="accent1">
                <a:alpha val="29803"/>
              </a:schemeClr>
            </a:outerShdw>
          </a:effectLst>
        </p:spPr>
        <p:txBody>
          <a:bodyPr spcFirstLastPara="1" wrap="square" lIns="0" tIns="45700" rIns="0" bIns="45700" anchor="ctr" anchorCtr="0">
            <a:noAutofit/>
          </a:bodyPr>
          <a:lstStyle/>
          <a:p>
            <a:pPr marL="0" marR="0" lvl="0" indent="0" algn="ctr" rtl="0">
              <a:spcBef>
                <a:spcPts val="0"/>
              </a:spcBef>
              <a:spcAft>
                <a:spcPts val="0"/>
              </a:spcAft>
              <a:buNone/>
            </a:pPr>
            <a:r>
              <a:rPr lang="en-US" sz="800" b="1">
                <a:solidFill>
                  <a:schemeClr val="lt1"/>
                </a:solidFill>
                <a:latin typeface="Arial"/>
                <a:ea typeface="Arial"/>
                <a:cs typeface="Arial"/>
                <a:sym typeface="Arial"/>
              </a:rPr>
              <a:t>PITCH DECK</a:t>
            </a:r>
            <a:endParaRPr/>
          </a:p>
        </p:txBody>
      </p:sp>
      <p:sp>
        <p:nvSpPr>
          <p:cNvPr id="43" name="Google Shape;43;p7"/>
          <p:cNvSpPr>
            <a:spLocks noGrp="1"/>
          </p:cNvSpPr>
          <p:nvPr>
            <p:ph type="pic" idx="2"/>
          </p:nvPr>
        </p:nvSpPr>
        <p:spPr>
          <a:xfrm>
            <a:off x="5987562" y="0"/>
            <a:ext cx="4751510" cy="6858000"/>
          </a:xfrm>
          <a:prstGeom prst="rect">
            <a:avLst/>
          </a:prstGeom>
          <a:noFill/>
          <a:ln>
            <a:noFill/>
          </a:ln>
        </p:spPr>
        <p:txBody>
          <a:bodyPr spcFirstLastPara="1" wrap="square" lIns="0" tIns="0" rIns="0" bIns="0" anchor="ctr" anchorCtr="0">
            <a:noAutofit/>
          </a:bodyPr>
          <a:lstStyle>
            <a:lvl1pPr marR="0" lvl="0" algn="ctr" rtl="0">
              <a:lnSpc>
                <a:spcPct val="90000"/>
              </a:lnSpc>
              <a:spcBef>
                <a:spcPts val="100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3931668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750"/>
                                        <p:tgtEl>
                                          <p:spTgt spid="42"/>
                                        </p:tgtEl>
                                      </p:cBhvr>
                                    </p:animEffect>
                                  </p:childTnLst>
                                </p:cTn>
                              </p:par>
                              <p:par>
                                <p:cTn id="8" presetID="10" presetClass="entr" presetSubtype="0" fill="hold" nodeType="withEffect">
                                  <p:stCondLst>
                                    <p:cond delay="800"/>
                                  </p:stCondLst>
                                  <p:childTnLst>
                                    <p:set>
                                      <p:cBhvr>
                                        <p:cTn id="9" dur="1" fill="hold">
                                          <p:stCondLst>
                                            <p:cond delay="0"/>
                                          </p:stCondLst>
                                        </p:cTn>
                                        <p:tgtEl>
                                          <p:spTgt spid="41"/>
                                        </p:tgtEl>
                                        <p:attrNameLst>
                                          <p:attrName>style.visibility</p:attrName>
                                        </p:attrNameLst>
                                      </p:cBhvr>
                                      <p:to>
                                        <p:strVal val="visible"/>
                                      </p:to>
                                    </p:set>
                                    <p:animEffect transition="in" filter="fade">
                                      <p:cBhvr>
                                        <p:cTn id="10" dur="500"/>
                                        <p:tgtEl>
                                          <p:spTgt spid="41"/>
                                        </p:tgtEl>
                                      </p:cBhvr>
                                    </p:animEffect>
                                  </p:childTnLst>
                                </p:cTn>
                              </p:par>
                              <p:par>
                                <p:cTn id="11" presetID="10" presetClass="entr" presetSubtype="0" fill="hold" nodeType="withEffect">
                                  <p:stCondLst>
                                    <p:cond delay="500"/>
                                  </p:stCondLst>
                                  <p:childTnLst>
                                    <p:set>
                                      <p:cBhvr>
                                        <p:cTn id="12" dur="1" fill="hold">
                                          <p:stCondLst>
                                            <p:cond delay="0"/>
                                          </p:stCondLst>
                                        </p:cTn>
                                        <p:tgtEl>
                                          <p:spTgt spid="43"/>
                                        </p:tgtEl>
                                        <p:attrNameLst>
                                          <p:attrName>style.visibility</p:attrName>
                                        </p:attrNameLst>
                                      </p:cBhvr>
                                      <p:to>
                                        <p:strVal val="visible"/>
                                      </p:to>
                                    </p:set>
                                    <p:animEffect transition="in" filter="fade">
                                      <p:cBhvr>
                                        <p:cTn id="13" dur="75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122_Title Slide">
  <p:cSld name="122_Title Slide">
    <p:spTree>
      <p:nvGrpSpPr>
        <p:cNvPr id="1" name="Shape 923"/>
        <p:cNvGrpSpPr/>
        <p:nvPr/>
      </p:nvGrpSpPr>
      <p:grpSpPr>
        <a:xfrm>
          <a:off x="0" y="0"/>
          <a:ext cx="0" cy="0"/>
          <a:chOff x="0" y="0"/>
          <a:chExt cx="0" cy="0"/>
        </a:xfrm>
      </p:grpSpPr>
      <p:sp>
        <p:nvSpPr>
          <p:cNvPr id="924" name="Google Shape;924;p160"/>
          <p:cNvSpPr>
            <a:spLocks noGrp="1"/>
          </p:cNvSpPr>
          <p:nvPr>
            <p:ph type="pic" idx="2"/>
          </p:nvPr>
        </p:nvSpPr>
        <p:spPr>
          <a:xfrm>
            <a:off x="1600201" y="1968953"/>
            <a:ext cx="1619250" cy="1736271"/>
          </a:xfrm>
          <a:prstGeom prst="rect">
            <a:avLst/>
          </a:prstGeom>
          <a:solidFill>
            <a:srgbClr val="FFE6DF"/>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925" name="Google Shape;925;p160"/>
          <p:cNvSpPr>
            <a:spLocks noGrp="1"/>
          </p:cNvSpPr>
          <p:nvPr>
            <p:ph type="pic" idx="3"/>
          </p:nvPr>
        </p:nvSpPr>
        <p:spPr>
          <a:xfrm>
            <a:off x="1600201" y="3959678"/>
            <a:ext cx="1619250" cy="1736271"/>
          </a:xfrm>
          <a:prstGeom prst="rect">
            <a:avLst/>
          </a:prstGeom>
          <a:solidFill>
            <a:srgbClr val="FFE6DF"/>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926" name="Google Shape;926;p160"/>
          <p:cNvSpPr>
            <a:spLocks noGrp="1"/>
          </p:cNvSpPr>
          <p:nvPr>
            <p:ph type="pic" idx="4"/>
          </p:nvPr>
        </p:nvSpPr>
        <p:spPr>
          <a:xfrm>
            <a:off x="6772276" y="1968953"/>
            <a:ext cx="1619250" cy="1736271"/>
          </a:xfrm>
          <a:prstGeom prst="rect">
            <a:avLst/>
          </a:prstGeom>
          <a:solidFill>
            <a:srgbClr val="FFE6DF"/>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927" name="Google Shape;927;p160"/>
          <p:cNvSpPr>
            <a:spLocks noGrp="1"/>
          </p:cNvSpPr>
          <p:nvPr>
            <p:ph type="pic" idx="5"/>
          </p:nvPr>
        </p:nvSpPr>
        <p:spPr>
          <a:xfrm>
            <a:off x="6772276" y="3959678"/>
            <a:ext cx="1619250" cy="1736271"/>
          </a:xfrm>
          <a:prstGeom prst="rect">
            <a:avLst/>
          </a:prstGeom>
          <a:solidFill>
            <a:srgbClr val="FFE6DF"/>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928" name="Google Shape;928;p160"/>
          <p:cNvSpPr txBox="1">
            <a:spLocks noGrp="1"/>
          </p:cNvSpPr>
          <p:nvPr>
            <p:ph type="ctrTitle"/>
          </p:nvPr>
        </p:nvSpPr>
        <p:spPr>
          <a:xfrm>
            <a:off x="1600200" y="1019907"/>
            <a:ext cx="4867275" cy="100965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Arial"/>
              <a:buNone/>
              <a:defRPr sz="3200"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9" name="Google Shape;929;p160"/>
          <p:cNvSpPr txBox="1">
            <a:spLocks noGrp="1"/>
          </p:cNvSpPr>
          <p:nvPr>
            <p:ph type="sldNum" idx="12"/>
          </p:nvPr>
        </p:nvSpPr>
        <p:spPr>
          <a:xfrm>
            <a:off x="146446" y="6339904"/>
            <a:ext cx="38100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sz="1400" b="1">
                <a:solidFill>
                  <a:srgbClr val="FFFFFF"/>
                </a:solidFill>
                <a:latin typeface="Arial"/>
                <a:ea typeface="Arial"/>
                <a:cs typeface="Arial"/>
                <a:sym typeface="Arial"/>
              </a:defRPr>
            </a:lvl1pPr>
            <a:lvl2pPr marL="0" lvl="1" indent="0" algn="ctr">
              <a:spcBef>
                <a:spcPts val="0"/>
              </a:spcBef>
              <a:buNone/>
              <a:defRPr sz="1400" b="1">
                <a:solidFill>
                  <a:srgbClr val="FFFFFF"/>
                </a:solidFill>
                <a:latin typeface="Arial"/>
                <a:ea typeface="Arial"/>
                <a:cs typeface="Arial"/>
                <a:sym typeface="Arial"/>
              </a:defRPr>
            </a:lvl2pPr>
            <a:lvl3pPr marL="0" lvl="2" indent="0" algn="ctr">
              <a:spcBef>
                <a:spcPts val="0"/>
              </a:spcBef>
              <a:buNone/>
              <a:defRPr sz="1400" b="1">
                <a:solidFill>
                  <a:srgbClr val="FFFFFF"/>
                </a:solidFill>
                <a:latin typeface="Arial"/>
                <a:ea typeface="Arial"/>
                <a:cs typeface="Arial"/>
                <a:sym typeface="Arial"/>
              </a:defRPr>
            </a:lvl3pPr>
            <a:lvl4pPr marL="0" lvl="3" indent="0" algn="ctr">
              <a:spcBef>
                <a:spcPts val="0"/>
              </a:spcBef>
              <a:buNone/>
              <a:defRPr sz="1400" b="1">
                <a:solidFill>
                  <a:srgbClr val="FFFFFF"/>
                </a:solidFill>
                <a:latin typeface="Arial"/>
                <a:ea typeface="Arial"/>
                <a:cs typeface="Arial"/>
                <a:sym typeface="Arial"/>
              </a:defRPr>
            </a:lvl4pPr>
            <a:lvl5pPr marL="0" lvl="4" indent="0" algn="ctr">
              <a:spcBef>
                <a:spcPts val="0"/>
              </a:spcBef>
              <a:buNone/>
              <a:defRPr sz="1400" b="1">
                <a:solidFill>
                  <a:srgbClr val="FFFFFF"/>
                </a:solidFill>
                <a:latin typeface="Arial"/>
                <a:ea typeface="Arial"/>
                <a:cs typeface="Arial"/>
                <a:sym typeface="Arial"/>
              </a:defRPr>
            </a:lvl5pPr>
            <a:lvl6pPr marL="0" lvl="5" indent="0" algn="ctr">
              <a:spcBef>
                <a:spcPts val="0"/>
              </a:spcBef>
              <a:buNone/>
              <a:defRPr sz="1400" b="1">
                <a:solidFill>
                  <a:srgbClr val="FFFFFF"/>
                </a:solidFill>
                <a:latin typeface="Arial"/>
                <a:ea typeface="Arial"/>
                <a:cs typeface="Arial"/>
                <a:sym typeface="Arial"/>
              </a:defRPr>
            </a:lvl6pPr>
            <a:lvl7pPr marL="0" lvl="6" indent="0" algn="ctr">
              <a:spcBef>
                <a:spcPts val="0"/>
              </a:spcBef>
              <a:buNone/>
              <a:defRPr sz="1400" b="1">
                <a:solidFill>
                  <a:srgbClr val="FFFFFF"/>
                </a:solidFill>
                <a:latin typeface="Arial"/>
                <a:ea typeface="Arial"/>
                <a:cs typeface="Arial"/>
                <a:sym typeface="Arial"/>
              </a:defRPr>
            </a:lvl7pPr>
            <a:lvl8pPr marL="0" lvl="7" indent="0" algn="ctr">
              <a:spcBef>
                <a:spcPts val="0"/>
              </a:spcBef>
              <a:buNone/>
              <a:defRPr sz="1400" b="1">
                <a:solidFill>
                  <a:srgbClr val="FFFFFF"/>
                </a:solidFill>
                <a:latin typeface="Arial"/>
                <a:ea typeface="Arial"/>
                <a:cs typeface="Arial"/>
                <a:sym typeface="Arial"/>
              </a:defRPr>
            </a:lvl8pPr>
            <a:lvl9pPr marL="0" lvl="8" indent="0" algn="ctr">
              <a:spcBef>
                <a:spcPts val="0"/>
              </a:spcBef>
              <a:buNone/>
              <a:defRPr sz="1400" b="1">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43487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924"/>
                                        </p:tgtEl>
                                        <p:attrNameLst>
                                          <p:attrName>style.visibility</p:attrName>
                                        </p:attrNameLst>
                                      </p:cBhvr>
                                      <p:to>
                                        <p:strVal val="visible"/>
                                      </p:to>
                                    </p:set>
                                    <p:anim calcmode="lin" valueType="num">
                                      <p:cBhvr additive="base">
                                        <p:cTn id="7" dur="750"/>
                                        <p:tgtEl>
                                          <p:spTgt spid="924"/>
                                        </p:tgtEl>
                                        <p:attrNameLst>
                                          <p:attrName>ppt_w</p:attrName>
                                        </p:attrNameLst>
                                      </p:cBhvr>
                                      <p:tavLst>
                                        <p:tav tm="0">
                                          <p:val>
                                            <p:strVal val="0"/>
                                          </p:val>
                                        </p:tav>
                                        <p:tav tm="100000">
                                          <p:val>
                                            <p:strVal val="#ppt_w"/>
                                          </p:val>
                                        </p:tav>
                                      </p:tavLst>
                                    </p:anim>
                                    <p:anim calcmode="lin" valueType="num">
                                      <p:cBhvr additive="base">
                                        <p:cTn id="8" dur="750"/>
                                        <p:tgtEl>
                                          <p:spTgt spid="924"/>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200"/>
                                  </p:stCondLst>
                                  <p:childTnLst>
                                    <p:set>
                                      <p:cBhvr>
                                        <p:cTn id="10" dur="1" fill="hold">
                                          <p:stCondLst>
                                            <p:cond delay="0"/>
                                          </p:stCondLst>
                                        </p:cTn>
                                        <p:tgtEl>
                                          <p:spTgt spid="926"/>
                                        </p:tgtEl>
                                        <p:attrNameLst>
                                          <p:attrName>style.visibility</p:attrName>
                                        </p:attrNameLst>
                                      </p:cBhvr>
                                      <p:to>
                                        <p:strVal val="visible"/>
                                      </p:to>
                                    </p:set>
                                    <p:anim calcmode="lin" valueType="num">
                                      <p:cBhvr additive="base">
                                        <p:cTn id="11" dur="750"/>
                                        <p:tgtEl>
                                          <p:spTgt spid="926"/>
                                        </p:tgtEl>
                                        <p:attrNameLst>
                                          <p:attrName>ppt_w</p:attrName>
                                        </p:attrNameLst>
                                      </p:cBhvr>
                                      <p:tavLst>
                                        <p:tav tm="0">
                                          <p:val>
                                            <p:strVal val="0"/>
                                          </p:val>
                                        </p:tav>
                                        <p:tav tm="100000">
                                          <p:val>
                                            <p:strVal val="#ppt_w"/>
                                          </p:val>
                                        </p:tav>
                                      </p:tavLst>
                                    </p:anim>
                                    <p:anim calcmode="lin" valueType="num">
                                      <p:cBhvr additive="base">
                                        <p:cTn id="12" dur="750"/>
                                        <p:tgtEl>
                                          <p:spTgt spid="926"/>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500"/>
                                  </p:stCondLst>
                                  <p:childTnLst>
                                    <p:set>
                                      <p:cBhvr>
                                        <p:cTn id="14" dur="1" fill="hold">
                                          <p:stCondLst>
                                            <p:cond delay="0"/>
                                          </p:stCondLst>
                                        </p:cTn>
                                        <p:tgtEl>
                                          <p:spTgt spid="925"/>
                                        </p:tgtEl>
                                        <p:attrNameLst>
                                          <p:attrName>style.visibility</p:attrName>
                                        </p:attrNameLst>
                                      </p:cBhvr>
                                      <p:to>
                                        <p:strVal val="visible"/>
                                      </p:to>
                                    </p:set>
                                    <p:anim calcmode="lin" valueType="num">
                                      <p:cBhvr additive="base">
                                        <p:cTn id="15" dur="750"/>
                                        <p:tgtEl>
                                          <p:spTgt spid="925"/>
                                        </p:tgtEl>
                                        <p:attrNameLst>
                                          <p:attrName>ppt_w</p:attrName>
                                        </p:attrNameLst>
                                      </p:cBhvr>
                                      <p:tavLst>
                                        <p:tav tm="0">
                                          <p:val>
                                            <p:strVal val="0"/>
                                          </p:val>
                                        </p:tav>
                                        <p:tav tm="100000">
                                          <p:val>
                                            <p:strVal val="#ppt_w"/>
                                          </p:val>
                                        </p:tav>
                                      </p:tavLst>
                                    </p:anim>
                                    <p:anim calcmode="lin" valueType="num">
                                      <p:cBhvr additive="base">
                                        <p:cTn id="16" dur="750"/>
                                        <p:tgtEl>
                                          <p:spTgt spid="925"/>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800"/>
                                  </p:stCondLst>
                                  <p:childTnLst>
                                    <p:set>
                                      <p:cBhvr>
                                        <p:cTn id="18" dur="1" fill="hold">
                                          <p:stCondLst>
                                            <p:cond delay="0"/>
                                          </p:stCondLst>
                                        </p:cTn>
                                        <p:tgtEl>
                                          <p:spTgt spid="927"/>
                                        </p:tgtEl>
                                        <p:attrNameLst>
                                          <p:attrName>style.visibility</p:attrName>
                                        </p:attrNameLst>
                                      </p:cBhvr>
                                      <p:to>
                                        <p:strVal val="visible"/>
                                      </p:to>
                                    </p:set>
                                    <p:anim calcmode="lin" valueType="num">
                                      <p:cBhvr additive="base">
                                        <p:cTn id="19" dur="750"/>
                                        <p:tgtEl>
                                          <p:spTgt spid="927"/>
                                        </p:tgtEl>
                                        <p:attrNameLst>
                                          <p:attrName>ppt_w</p:attrName>
                                        </p:attrNameLst>
                                      </p:cBhvr>
                                      <p:tavLst>
                                        <p:tav tm="0">
                                          <p:val>
                                            <p:strVal val="0"/>
                                          </p:val>
                                        </p:tav>
                                        <p:tav tm="100000">
                                          <p:val>
                                            <p:strVal val="#ppt_w"/>
                                          </p:val>
                                        </p:tav>
                                      </p:tavLst>
                                    </p:anim>
                                    <p:anim calcmode="lin" valueType="num">
                                      <p:cBhvr additive="base">
                                        <p:cTn id="20" dur="750"/>
                                        <p:tgtEl>
                                          <p:spTgt spid="927"/>
                                        </p:tgtEl>
                                        <p:attrNameLst>
                                          <p:attrName>ppt_h</p:attrName>
                                        </p:attrNameLst>
                                      </p:cBhvr>
                                      <p:tavLst>
                                        <p:tav tm="0">
                                          <p:val>
                                            <p:strVal val="0"/>
                                          </p:val>
                                        </p:tav>
                                        <p:tav tm="100000">
                                          <p:val>
                                            <p:strVal val="#ppt_h"/>
                                          </p:val>
                                        </p:tav>
                                      </p:tavLst>
                                    </p:anim>
                                  </p:childTnLst>
                                </p:cTn>
                              </p:par>
                              <p:par>
                                <p:cTn id="21" presetID="10" presetClass="entr" presetSubtype="0" fill="hold" nodeType="withEffect">
                                  <p:stCondLst>
                                    <p:cond delay="400"/>
                                  </p:stCondLst>
                                  <p:childTnLst>
                                    <p:set>
                                      <p:cBhvr>
                                        <p:cTn id="22" dur="1" fill="hold">
                                          <p:stCondLst>
                                            <p:cond delay="0"/>
                                          </p:stCondLst>
                                        </p:cTn>
                                        <p:tgtEl>
                                          <p:spTgt spid="928"/>
                                        </p:tgtEl>
                                        <p:attrNameLst>
                                          <p:attrName>style.visibility</p:attrName>
                                        </p:attrNameLst>
                                      </p:cBhvr>
                                      <p:to>
                                        <p:strVal val="visible"/>
                                      </p:to>
                                    </p:set>
                                    <p:animEffect transition="in" filter="fade">
                                      <p:cBhvr>
                                        <p:cTn id="23" dur="750"/>
                                        <p:tgtEl>
                                          <p:spTgt spid="9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123_Title Slide">
  <p:cSld name="123_Title Slide">
    <p:spTree>
      <p:nvGrpSpPr>
        <p:cNvPr id="1" name="Shape 930"/>
        <p:cNvGrpSpPr/>
        <p:nvPr/>
      </p:nvGrpSpPr>
      <p:grpSpPr>
        <a:xfrm>
          <a:off x="0" y="0"/>
          <a:ext cx="0" cy="0"/>
          <a:chOff x="0" y="0"/>
          <a:chExt cx="0" cy="0"/>
        </a:xfrm>
      </p:grpSpPr>
      <p:sp>
        <p:nvSpPr>
          <p:cNvPr id="931" name="Google Shape;931;p161"/>
          <p:cNvSpPr>
            <a:spLocks noGrp="1"/>
          </p:cNvSpPr>
          <p:nvPr>
            <p:ph type="pic" idx="2"/>
          </p:nvPr>
        </p:nvSpPr>
        <p:spPr>
          <a:xfrm>
            <a:off x="1600200" y="1902278"/>
            <a:ext cx="3075464" cy="1736271"/>
          </a:xfrm>
          <a:prstGeom prst="rect">
            <a:avLst/>
          </a:prstGeom>
          <a:solidFill>
            <a:srgbClr val="FFE6DF"/>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932" name="Google Shape;932;p161"/>
          <p:cNvSpPr>
            <a:spLocks noGrp="1"/>
          </p:cNvSpPr>
          <p:nvPr>
            <p:ph type="pic" idx="3"/>
          </p:nvPr>
        </p:nvSpPr>
        <p:spPr>
          <a:xfrm>
            <a:off x="4919107" y="1902278"/>
            <a:ext cx="3075464" cy="1736271"/>
          </a:xfrm>
          <a:prstGeom prst="rect">
            <a:avLst/>
          </a:prstGeom>
          <a:solidFill>
            <a:srgbClr val="FFE6DF"/>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933" name="Google Shape;933;p161"/>
          <p:cNvSpPr>
            <a:spLocks noGrp="1"/>
          </p:cNvSpPr>
          <p:nvPr>
            <p:ph type="pic" idx="4"/>
          </p:nvPr>
        </p:nvSpPr>
        <p:spPr>
          <a:xfrm>
            <a:off x="8238014" y="1902278"/>
            <a:ext cx="3075464" cy="1736271"/>
          </a:xfrm>
          <a:prstGeom prst="rect">
            <a:avLst/>
          </a:prstGeom>
          <a:solidFill>
            <a:srgbClr val="FFE6DF"/>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934" name="Google Shape;934;p161"/>
          <p:cNvSpPr txBox="1">
            <a:spLocks noGrp="1"/>
          </p:cNvSpPr>
          <p:nvPr>
            <p:ph type="ctrTitle"/>
          </p:nvPr>
        </p:nvSpPr>
        <p:spPr>
          <a:xfrm>
            <a:off x="1600200" y="1019907"/>
            <a:ext cx="4867275" cy="100965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Arial"/>
              <a:buNone/>
              <a:defRPr sz="3200"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35" name="Google Shape;935;p161"/>
          <p:cNvSpPr txBox="1">
            <a:spLocks noGrp="1"/>
          </p:cNvSpPr>
          <p:nvPr>
            <p:ph type="sldNum" idx="12"/>
          </p:nvPr>
        </p:nvSpPr>
        <p:spPr>
          <a:xfrm>
            <a:off x="146446" y="6339904"/>
            <a:ext cx="38100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sz="1400" b="1">
                <a:solidFill>
                  <a:srgbClr val="FFFFFF"/>
                </a:solidFill>
                <a:latin typeface="Arial"/>
                <a:ea typeface="Arial"/>
                <a:cs typeface="Arial"/>
                <a:sym typeface="Arial"/>
              </a:defRPr>
            </a:lvl1pPr>
            <a:lvl2pPr marL="0" lvl="1" indent="0" algn="ctr">
              <a:spcBef>
                <a:spcPts val="0"/>
              </a:spcBef>
              <a:buNone/>
              <a:defRPr sz="1400" b="1">
                <a:solidFill>
                  <a:srgbClr val="FFFFFF"/>
                </a:solidFill>
                <a:latin typeface="Arial"/>
                <a:ea typeface="Arial"/>
                <a:cs typeface="Arial"/>
                <a:sym typeface="Arial"/>
              </a:defRPr>
            </a:lvl2pPr>
            <a:lvl3pPr marL="0" lvl="2" indent="0" algn="ctr">
              <a:spcBef>
                <a:spcPts val="0"/>
              </a:spcBef>
              <a:buNone/>
              <a:defRPr sz="1400" b="1">
                <a:solidFill>
                  <a:srgbClr val="FFFFFF"/>
                </a:solidFill>
                <a:latin typeface="Arial"/>
                <a:ea typeface="Arial"/>
                <a:cs typeface="Arial"/>
                <a:sym typeface="Arial"/>
              </a:defRPr>
            </a:lvl3pPr>
            <a:lvl4pPr marL="0" lvl="3" indent="0" algn="ctr">
              <a:spcBef>
                <a:spcPts val="0"/>
              </a:spcBef>
              <a:buNone/>
              <a:defRPr sz="1400" b="1">
                <a:solidFill>
                  <a:srgbClr val="FFFFFF"/>
                </a:solidFill>
                <a:latin typeface="Arial"/>
                <a:ea typeface="Arial"/>
                <a:cs typeface="Arial"/>
                <a:sym typeface="Arial"/>
              </a:defRPr>
            </a:lvl4pPr>
            <a:lvl5pPr marL="0" lvl="4" indent="0" algn="ctr">
              <a:spcBef>
                <a:spcPts val="0"/>
              </a:spcBef>
              <a:buNone/>
              <a:defRPr sz="1400" b="1">
                <a:solidFill>
                  <a:srgbClr val="FFFFFF"/>
                </a:solidFill>
                <a:latin typeface="Arial"/>
                <a:ea typeface="Arial"/>
                <a:cs typeface="Arial"/>
                <a:sym typeface="Arial"/>
              </a:defRPr>
            </a:lvl5pPr>
            <a:lvl6pPr marL="0" lvl="5" indent="0" algn="ctr">
              <a:spcBef>
                <a:spcPts val="0"/>
              </a:spcBef>
              <a:buNone/>
              <a:defRPr sz="1400" b="1">
                <a:solidFill>
                  <a:srgbClr val="FFFFFF"/>
                </a:solidFill>
                <a:latin typeface="Arial"/>
                <a:ea typeface="Arial"/>
                <a:cs typeface="Arial"/>
                <a:sym typeface="Arial"/>
              </a:defRPr>
            </a:lvl6pPr>
            <a:lvl7pPr marL="0" lvl="6" indent="0" algn="ctr">
              <a:spcBef>
                <a:spcPts val="0"/>
              </a:spcBef>
              <a:buNone/>
              <a:defRPr sz="1400" b="1">
                <a:solidFill>
                  <a:srgbClr val="FFFFFF"/>
                </a:solidFill>
                <a:latin typeface="Arial"/>
                <a:ea typeface="Arial"/>
                <a:cs typeface="Arial"/>
                <a:sym typeface="Arial"/>
              </a:defRPr>
            </a:lvl7pPr>
            <a:lvl8pPr marL="0" lvl="7" indent="0" algn="ctr">
              <a:spcBef>
                <a:spcPts val="0"/>
              </a:spcBef>
              <a:buNone/>
              <a:defRPr sz="1400" b="1">
                <a:solidFill>
                  <a:srgbClr val="FFFFFF"/>
                </a:solidFill>
                <a:latin typeface="Arial"/>
                <a:ea typeface="Arial"/>
                <a:cs typeface="Arial"/>
                <a:sym typeface="Arial"/>
              </a:defRPr>
            </a:lvl8pPr>
            <a:lvl9pPr marL="0" lvl="8" indent="0" algn="ctr">
              <a:spcBef>
                <a:spcPts val="0"/>
              </a:spcBef>
              <a:buNone/>
              <a:defRPr sz="1400" b="1">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14379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931"/>
                                        </p:tgtEl>
                                        <p:attrNameLst>
                                          <p:attrName>style.visibility</p:attrName>
                                        </p:attrNameLst>
                                      </p:cBhvr>
                                      <p:to>
                                        <p:strVal val="visible"/>
                                      </p:to>
                                    </p:set>
                                    <p:animEffect transition="in" filter="fade">
                                      <p:cBhvr>
                                        <p:cTn id="7" dur="750"/>
                                        <p:tgtEl>
                                          <p:spTgt spid="931"/>
                                        </p:tgtEl>
                                      </p:cBhvr>
                                    </p:animEffect>
                                  </p:childTnLst>
                                </p:cTn>
                              </p:par>
                              <p:par>
                                <p:cTn id="8" presetID="10" presetClass="entr" presetSubtype="0" fill="hold" nodeType="withEffect">
                                  <p:stCondLst>
                                    <p:cond delay="500"/>
                                  </p:stCondLst>
                                  <p:childTnLst>
                                    <p:set>
                                      <p:cBhvr>
                                        <p:cTn id="9" dur="1" fill="hold">
                                          <p:stCondLst>
                                            <p:cond delay="0"/>
                                          </p:stCondLst>
                                        </p:cTn>
                                        <p:tgtEl>
                                          <p:spTgt spid="932"/>
                                        </p:tgtEl>
                                        <p:attrNameLst>
                                          <p:attrName>style.visibility</p:attrName>
                                        </p:attrNameLst>
                                      </p:cBhvr>
                                      <p:to>
                                        <p:strVal val="visible"/>
                                      </p:to>
                                    </p:set>
                                    <p:animEffect transition="in" filter="fade">
                                      <p:cBhvr>
                                        <p:cTn id="10" dur="750"/>
                                        <p:tgtEl>
                                          <p:spTgt spid="932"/>
                                        </p:tgtEl>
                                      </p:cBhvr>
                                    </p:animEffect>
                                  </p:childTnLst>
                                </p:cTn>
                              </p:par>
                              <p:par>
                                <p:cTn id="11" presetID="10" presetClass="entr" presetSubtype="0" fill="hold" nodeType="withEffect">
                                  <p:stCondLst>
                                    <p:cond delay="800"/>
                                  </p:stCondLst>
                                  <p:childTnLst>
                                    <p:set>
                                      <p:cBhvr>
                                        <p:cTn id="12" dur="1" fill="hold">
                                          <p:stCondLst>
                                            <p:cond delay="0"/>
                                          </p:stCondLst>
                                        </p:cTn>
                                        <p:tgtEl>
                                          <p:spTgt spid="933"/>
                                        </p:tgtEl>
                                        <p:attrNameLst>
                                          <p:attrName>style.visibility</p:attrName>
                                        </p:attrNameLst>
                                      </p:cBhvr>
                                      <p:to>
                                        <p:strVal val="visible"/>
                                      </p:to>
                                    </p:set>
                                    <p:animEffect transition="in" filter="fade">
                                      <p:cBhvr>
                                        <p:cTn id="13" dur="750"/>
                                        <p:tgtEl>
                                          <p:spTgt spid="933"/>
                                        </p:tgtEl>
                                      </p:cBhvr>
                                    </p:animEffect>
                                  </p:childTnLst>
                                </p:cTn>
                              </p:par>
                              <p:par>
                                <p:cTn id="14" presetID="10" presetClass="entr" presetSubtype="0" fill="hold" nodeType="withEffect">
                                  <p:stCondLst>
                                    <p:cond delay="400"/>
                                  </p:stCondLst>
                                  <p:childTnLst>
                                    <p:set>
                                      <p:cBhvr>
                                        <p:cTn id="15" dur="1" fill="hold">
                                          <p:stCondLst>
                                            <p:cond delay="0"/>
                                          </p:stCondLst>
                                        </p:cTn>
                                        <p:tgtEl>
                                          <p:spTgt spid="934"/>
                                        </p:tgtEl>
                                        <p:attrNameLst>
                                          <p:attrName>style.visibility</p:attrName>
                                        </p:attrNameLst>
                                      </p:cBhvr>
                                      <p:to>
                                        <p:strVal val="visible"/>
                                      </p:to>
                                    </p:set>
                                    <p:animEffect transition="in" filter="fade">
                                      <p:cBhvr>
                                        <p:cTn id="16" dur="750"/>
                                        <p:tgtEl>
                                          <p:spTgt spid="9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124_Title Slide">
  <p:cSld name="124_Title Slide">
    <p:spTree>
      <p:nvGrpSpPr>
        <p:cNvPr id="1" name="Shape 936"/>
        <p:cNvGrpSpPr/>
        <p:nvPr/>
      </p:nvGrpSpPr>
      <p:grpSpPr>
        <a:xfrm>
          <a:off x="0" y="0"/>
          <a:ext cx="0" cy="0"/>
          <a:chOff x="0" y="0"/>
          <a:chExt cx="0" cy="0"/>
        </a:xfrm>
      </p:grpSpPr>
      <p:sp>
        <p:nvSpPr>
          <p:cNvPr id="937" name="Google Shape;937;p162"/>
          <p:cNvSpPr>
            <a:spLocks noGrp="1"/>
          </p:cNvSpPr>
          <p:nvPr>
            <p:ph type="pic" idx="2"/>
          </p:nvPr>
        </p:nvSpPr>
        <p:spPr>
          <a:xfrm>
            <a:off x="668215" y="0"/>
            <a:ext cx="8447210" cy="6858000"/>
          </a:xfrm>
          <a:prstGeom prst="rect">
            <a:avLst/>
          </a:prstGeom>
          <a:solidFill>
            <a:srgbClr val="FFE6DF"/>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938" name="Google Shape;938;p162"/>
          <p:cNvSpPr txBox="1">
            <a:spLocks noGrp="1"/>
          </p:cNvSpPr>
          <p:nvPr>
            <p:ph type="sldNum" idx="12"/>
          </p:nvPr>
        </p:nvSpPr>
        <p:spPr>
          <a:xfrm>
            <a:off x="146446" y="6339904"/>
            <a:ext cx="38100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sz="1400" b="1">
                <a:solidFill>
                  <a:srgbClr val="FFFFFF"/>
                </a:solidFill>
                <a:latin typeface="Arial"/>
                <a:ea typeface="Arial"/>
                <a:cs typeface="Arial"/>
                <a:sym typeface="Arial"/>
              </a:defRPr>
            </a:lvl1pPr>
            <a:lvl2pPr marL="0" lvl="1" indent="0" algn="ctr">
              <a:spcBef>
                <a:spcPts val="0"/>
              </a:spcBef>
              <a:buNone/>
              <a:defRPr sz="1400" b="1">
                <a:solidFill>
                  <a:srgbClr val="FFFFFF"/>
                </a:solidFill>
                <a:latin typeface="Arial"/>
                <a:ea typeface="Arial"/>
                <a:cs typeface="Arial"/>
                <a:sym typeface="Arial"/>
              </a:defRPr>
            </a:lvl2pPr>
            <a:lvl3pPr marL="0" lvl="2" indent="0" algn="ctr">
              <a:spcBef>
                <a:spcPts val="0"/>
              </a:spcBef>
              <a:buNone/>
              <a:defRPr sz="1400" b="1">
                <a:solidFill>
                  <a:srgbClr val="FFFFFF"/>
                </a:solidFill>
                <a:latin typeface="Arial"/>
                <a:ea typeface="Arial"/>
                <a:cs typeface="Arial"/>
                <a:sym typeface="Arial"/>
              </a:defRPr>
            </a:lvl3pPr>
            <a:lvl4pPr marL="0" lvl="3" indent="0" algn="ctr">
              <a:spcBef>
                <a:spcPts val="0"/>
              </a:spcBef>
              <a:buNone/>
              <a:defRPr sz="1400" b="1">
                <a:solidFill>
                  <a:srgbClr val="FFFFFF"/>
                </a:solidFill>
                <a:latin typeface="Arial"/>
                <a:ea typeface="Arial"/>
                <a:cs typeface="Arial"/>
                <a:sym typeface="Arial"/>
              </a:defRPr>
            </a:lvl4pPr>
            <a:lvl5pPr marL="0" lvl="4" indent="0" algn="ctr">
              <a:spcBef>
                <a:spcPts val="0"/>
              </a:spcBef>
              <a:buNone/>
              <a:defRPr sz="1400" b="1">
                <a:solidFill>
                  <a:srgbClr val="FFFFFF"/>
                </a:solidFill>
                <a:latin typeface="Arial"/>
                <a:ea typeface="Arial"/>
                <a:cs typeface="Arial"/>
                <a:sym typeface="Arial"/>
              </a:defRPr>
            </a:lvl5pPr>
            <a:lvl6pPr marL="0" lvl="5" indent="0" algn="ctr">
              <a:spcBef>
                <a:spcPts val="0"/>
              </a:spcBef>
              <a:buNone/>
              <a:defRPr sz="1400" b="1">
                <a:solidFill>
                  <a:srgbClr val="FFFFFF"/>
                </a:solidFill>
                <a:latin typeface="Arial"/>
                <a:ea typeface="Arial"/>
                <a:cs typeface="Arial"/>
                <a:sym typeface="Arial"/>
              </a:defRPr>
            </a:lvl6pPr>
            <a:lvl7pPr marL="0" lvl="6" indent="0" algn="ctr">
              <a:spcBef>
                <a:spcPts val="0"/>
              </a:spcBef>
              <a:buNone/>
              <a:defRPr sz="1400" b="1">
                <a:solidFill>
                  <a:srgbClr val="FFFFFF"/>
                </a:solidFill>
                <a:latin typeface="Arial"/>
                <a:ea typeface="Arial"/>
                <a:cs typeface="Arial"/>
                <a:sym typeface="Arial"/>
              </a:defRPr>
            </a:lvl7pPr>
            <a:lvl8pPr marL="0" lvl="7" indent="0" algn="ctr">
              <a:spcBef>
                <a:spcPts val="0"/>
              </a:spcBef>
              <a:buNone/>
              <a:defRPr sz="1400" b="1">
                <a:solidFill>
                  <a:srgbClr val="FFFFFF"/>
                </a:solidFill>
                <a:latin typeface="Arial"/>
                <a:ea typeface="Arial"/>
                <a:cs typeface="Arial"/>
                <a:sym typeface="Arial"/>
              </a:defRPr>
            </a:lvl8pPr>
            <a:lvl9pPr marL="0" lvl="8" indent="0" algn="ctr">
              <a:spcBef>
                <a:spcPts val="0"/>
              </a:spcBef>
              <a:buNone/>
              <a:defRPr sz="1400" b="1">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29044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937"/>
                                        </p:tgtEl>
                                        <p:attrNameLst>
                                          <p:attrName>style.visibility</p:attrName>
                                        </p:attrNameLst>
                                      </p:cBhvr>
                                      <p:to>
                                        <p:strVal val="visible"/>
                                      </p:to>
                                    </p:set>
                                    <p:animEffect transition="in" filter="fade">
                                      <p:cBhvr>
                                        <p:cTn id="7" dur="750"/>
                                        <p:tgtEl>
                                          <p:spTgt spid="9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137_Title Slide">
  <p:cSld name="137_Title Slide">
    <p:spTree>
      <p:nvGrpSpPr>
        <p:cNvPr id="1" name="Shape 939"/>
        <p:cNvGrpSpPr/>
        <p:nvPr/>
      </p:nvGrpSpPr>
      <p:grpSpPr>
        <a:xfrm>
          <a:off x="0" y="0"/>
          <a:ext cx="0" cy="0"/>
          <a:chOff x="0" y="0"/>
          <a:chExt cx="0" cy="0"/>
        </a:xfrm>
      </p:grpSpPr>
      <p:sp>
        <p:nvSpPr>
          <p:cNvPr id="940" name="Google Shape;940;p163"/>
          <p:cNvSpPr>
            <a:spLocks noGrp="1"/>
          </p:cNvSpPr>
          <p:nvPr>
            <p:ph type="pic" idx="2"/>
          </p:nvPr>
        </p:nvSpPr>
        <p:spPr>
          <a:xfrm>
            <a:off x="677008" y="0"/>
            <a:ext cx="11514992" cy="6857999"/>
          </a:xfrm>
          <a:prstGeom prst="rect">
            <a:avLst/>
          </a:prstGeom>
          <a:solidFill>
            <a:srgbClr val="FFE6DF"/>
          </a:solidFill>
          <a:ln>
            <a:noFill/>
          </a:ln>
        </p:spPr>
        <p:txBody>
          <a:bodyPr spcFirstLastPara="1" wrap="square" lIns="0" tIns="0" rIns="0" bIns="0" anchor="ctr" anchorCtr="0">
            <a:noAutofit/>
          </a:bodyPr>
          <a:lstStyle>
            <a:lvl1pPr marR="0" lvl="0" algn="ctr" rtl="0">
              <a:lnSpc>
                <a:spcPct val="90000"/>
              </a:lnSpc>
              <a:spcBef>
                <a:spcPts val="100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941" name="Google Shape;941;p163"/>
          <p:cNvSpPr>
            <a:spLocks noGrp="1"/>
          </p:cNvSpPr>
          <p:nvPr>
            <p:ph type="pic" idx="3"/>
          </p:nvPr>
        </p:nvSpPr>
        <p:spPr>
          <a:xfrm>
            <a:off x="1993011" y="2414080"/>
            <a:ext cx="1499162" cy="1495806"/>
          </a:xfrm>
          <a:prstGeom prst="ellipse">
            <a:avLst/>
          </a:prstGeom>
          <a:noFill/>
          <a:ln>
            <a:noFill/>
          </a:ln>
        </p:spPr>
        <p:txBody>
          <a:bodyPr spcFirstLastPara="1" wrap="square" lIns="0" tIns="0" rIns="0" bIns="0" anchor="ctr" anchorCtr="0">
            <a:noAutofit/>
          </a:bodyPr>
          <a:lstStyle>
            <a:lvl1pPr marR="0" lvl="0" algn="ctr" rtl="0">
              <a:lnSpc>
                <a:spcPct val="90000"/>
              </a:lnSpc>
              <a:spcBef>
                <a:spcPts val="1000"/>
              </a:spcBef>
              <a:spcAft>
                <a:spcPts val="0"/>
              </a:spcAft>
              <a:buClr>
                <a:schemeClr val="dk2"/>
              </a:buClr>
              <a:buSzPts val="1000"/>
              <a:buFont typeface="Arial"/>
              <a:buChar char="•"/>
              <a:defRPr sz="10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942" name="Google Shape;942;p163"/>
          <p:cNvSpPr>
            <a:spLocks noGrp="1"/>
          </p:cNvSpPr>
          <p:nvPr>
            <p:ph type="pic" idx="4"/>
          </p:nvPr>
        </p:nvSpPr>
        <p:spPr>
          <a:xfrm>
            <a:off x="4352163" y="2414080"/>
            <a:ext cx="1499162" cy="1495806"/>
          </a:xfrm>
          <a:prstGeom prst="ellipse">
            <a:avLst/>
          </a:prstGeom>
          <a:noFill/>
          <a:ln>
            <a:noFill/>
          </a:ln>
        </p:spPr>
        <p:txBody>
          <a:bodyPr spcFirstLastPara="1" wrap="square" lIns="0" tIns="0" rIns="0" bIns="0" anchor="ctr" anchorCtr="0">
            <a:noAutofit/>
          </a:bodyPr>
          <a:lstStyle>
            <a:lvl1pPr marR="0" lvl="0" algn="ctr" rtl="0">
              <a:lnSpc>
                <a:spcPct val="90000"/>
              </a:lnSpc>
              <a:spcBef>
                <a:spcPts val="1000"/>
              </a:spcBef>
              <a:spcAft>
                <a:spcPts val="0"/>
              </a:spcAft>
              <a:buClr>
                <a:schemeClr val="dk2"/>
              </a:buClr>
              <a:buSzPts val="1000"/>
              <a:buFont typeface="Arial"/>
              <a:buChar char="•"/>
              <a:defRPr sz="10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943" name="Google Shape;943;p163"/>
          <p:cNvSpPr>
            <a:spLocks noGrp="1"/>
          </p:cNvSpPr>
          <p:nvPr>
            <p:ph type="pic" idx="5"/>
          </p:nvPr>
        </p:nvSpPr>
        <p:spPr>
          <a:xfrm>
            <a:off x="6711315" y="2414080"/>
            <a:ext cx="1499162" cy="1495806"/>
          </a:xfrm>
          <a:prstGeom prst="ellipse">
            <a:avLst/>
          </a:prstGeom>
          <a:noFill/>
          <a:ln>
            <a:noFill/>
          </a:ln>
        </p:spPr>
        <p:txBody>
          <a:bodyPr spcFirstLastPara="1" wrap="square" lIns="0" tIns="0" rIns="0" bIns="0" anchor="ctr" anchorCtr="0">
            <a:noAutofit/>
          </a:bodyPr>
          <a:lstStyle>
            <a:lvl1pPr marR="0" lvl="0" algn="ctr" rtl="0">
              <a:lnSpc>
                <a:spcPct val="90000"/>
              </a:lnSpc>
              <a:spcBef>
                <a:spcPts val="1000"/>
              </a:spcBef>
              <a:spcAft>
                <a:spcPts val="0"/>
              </a:spcAft>
              <a:buClr>
                <a:schemeClr val="dk2"/>
              </a:buClr>
              <a:buSzPts val="1000"/>
              <a:buFont typeface="Arial"/>
              <a:buChar char="•"/>
              <a:defRPr sz="10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944" name="Google Shape;944;p163"/>
          <p:cNvSpPr>
            <a:spLocks noGrp="1"/>
          </p:cNvSpPr>
          <p:nvPr>
            <p:ph type="pic" idx="6"/>
          </p:nvPr>
        </p:nvSpPr>
        <p:spPr>
          <a:xfrm>
            <a:off x="9070467" y="2414080"/>
            <a:ext cx="1499162" cy="1495806"/>
          </a:xfrm>
          <a:prstGeom prst="ellipse">
            <a:avLst/>
          </a:prstGeom>
          <a:noFill/>
          <a:ln>
            <a:noFill/>
          </a:ln>
        </p:spPr>
        <p:txBody>
          <a:bodyPr spcFirstLastPara="1" wrap="square" lIns="0" tIns="0" rIns="0" bIns="0" anchor="ctr" anchorCtr="0">
            <a:noAutofit/>
          </a:bodyPr>
          <a:lstStyle>
            <a:lvl1pPr marR="0" lvl="0" algn="ctr" rtl="0">
              <a:lnSpc>
                <a:spcPct val="90000"/>
              </a:lnSpc>
              <a:spcBef>
                <a:spcPts val="1000"/>
              </a:spcBef>
              <a:spcAft>
                <a:spcPts val="0"/>
              </a:spcAft>
              <a:buClr>
                <a:schemeClr val="dk2"/>
              </a:buClr>
              <a:buSzPts val="1000"/>
              <a:buFont typeface="Arial"/>
              <a:buChar char="•"/>
              <a:defRPr sz="10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945" name="Google Shape;945;p163"/>
          <p:cNvSpPr txBox="1">
            <a:spLocks noGrp="1"/>
          </p:cNvSpPr>
          <p:nvPr>
            <p:ph type="ctrTitle"/>
          </p:nvPr>
        </p:nvSpPr>
        <p:spPr>
          <a:xfrm>
            <a:off x="1600200" y="1099037"/>
            <a:ext cx="4867275" cy="100965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Arial"/>
              <a:buNone/>
              <a:defRPr sz="3200"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32490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40"/>
                                        </p:tgtEl>
                                        <p:attrNameLst>
                                          <p:attrName>style.visibility</p:attrName>
                                        </p:attrNameLst>
                                      </p:cBhvr>
                                      <p:to>
                                        <p:strVal val="visible"/>
                                      </p:to>
                                    </p:set>
                                    <p:animEffect transition="in" filter="fade">
                                      <p:cBhvr>
                                        <p:cTn id="7" dur="750"/>
                                        <p:tgtEl>
                                          <p:spTgt spid="940"/>
                                        </p:tgtEl>
                                      </p:cBhvr>
                                    </p:animEffect>
                                  </p:childTnLst>
                                </p:cTn>
                              </p:par>
                              <p:par>
                                <p:cTn id="8" presetID="23" presetClass="entr" presetSubtype="16" fill="hold" nodeType="withEffect">
                                  <p:stCondLst>
                                    <p:cond delay="300"/>
                                  </p:stCondLst>
                                  <p:childTnLst>
                                    <p:set>
                                      <p:cBhvr>
                                        <p:cTn id="9" dur="1" fill="hold">
                                          <p:stCondLst>
                                            <p:cond delay="0"/>
                                          </p:stCondLst>
                                        </p:cTn>
                                        <p:tgtEl>
                                          <p:spTgt spid="941"/>
                                        </p:tgtEl>
                                        <p:attrNameLst>
                                          <p:attrName>style.visibility</p:attrName>
                                        </p:attrNameLst>
                                      </p:cBhvr>
                                      <p:to>
                                        <p:strVal val="visible"/>
                                      </p:to>
                                    </p:set>
                                    <p:anim calcmode="lin" valueType="num">
                                      <p:cBhvr additive="base">
                                        <p:cTn id="10" dur="750"/>
                                        <p:tgtEl>
                                          <p:spTgt spid="941"/>
                                        </p:tgtEl>
                                        <p:attrNameLst>
                                          <p:attrName>ppt_w</p:attrName>
                                        </p:attrNameLst>
                                      </p:cBhvr>
                                      <p:tavLst>
                                        <p:tav tm="0">
                                          <p:val>
                                            <p:strVal val="0"/>
                                          </p:val>
                                        </p:tav>
                                        <p:tav tm="100000">
                                          <p:val>
                                            <p:strVal val="#ppt_w"/>
                                          </p:val>
                                        </p:tav>
                                      </p:tavLst>
                                    </p:anim>
                                    <p:anim calcmode="lin" valueType="num">
                                      <p:cBhvr additive="base">
                                        <p:cTn id="11" dur="750"/>
                                        <p:tgtEl>
                                          <p:spTgt spid="941"/>
                                        </p:tgtEl>
                                        <p:attrNameLst>
                                          <p:attrName>ppt_h</p:attrName>
                                        </p:attrNameLst>
                                      </p:cBhvr>
                                      <p:tavLst>
                                        <p:tav tm="0">
                                          <p:val>
                                            <p:strVal val="0"/>
                                          </p:val>
                                        </p:tav>
                                        <p:tav tm="100000">
                                          <p:val>
                                            <p:strVal val="#ppt_h"/>
                                          </p:val>
                                        </p:tav>
                                      </p:tavLst>
                                    </p:anim>
                                  </p:childTnLst>
                                </p:cTn>
                              </p:par>
                              <p:par>
                                <p:cTn id="12" presetID="23" presetClass="entr" presetSubtype="16" fill="hold" nodeType="withEffect">
                                  <p:stCondLst>
                                    <p:cond delay="600"/>
                                  </p:stCondLst>
                                  <p:childTnLst>
                                    <p:set>
                                      <p:cBhvr>
                                        <p:cTn id="13" dur="1" fill="hold">
                                          <p:stCondLst>
                                            <p:cond delay="0"/>
                                          </p:stCondLst>
                                        </p:cTn>
                                        <p:tgtEl>
                                          <p:spTgt spid="942"/>
                                        </p:tgtEl>
                                        <p:attrNameLst>
                                          <p:attrName>style.visibility</p:attrName>
                                        </p:attrNameLst>
                                      </p:cBhvr>
                                      <p:to>
                                        <p:strVal val="visible"/>
                                      </p:to>
                                    </p:set>
                                    <p:anim calcmode="lin" valueType="num">
                                      <p:cBhvr additive="base">
                                        <p:cTn id="14" dur="750"/>
                                        <p:tgtEl>
                                          <p:spTgt spid="942"/>
                                        </p:tgtEl>
                                        <p:attrNameLst>
                                          <p:attrName>ppt_w</p:attrName>
                                        </p:attrNameLst>
                                      </p:cBhvr>
                                      <p:tavLst>
                                        <p:tav tm="0">
                                          <p:val>
                                            <p:strVal val="0"/>
                                          </p:val>
                                        </p:tav>
                                        <p:tav tm="100000">
                                          <p:val>
                                            <p:strVal val="#ppt_w"/>
                                          </p:val>
                                        </p:tav>
                                      </p:tavLst>
                                    </p:anim>
                                    <p:anim calcmode="lin" valueType="num">
                                      <p:cBhvr additive="base">
                                        <p:cTn id="15" dur="750"/>
                                        <p:tgtEl>
                                          <p:spTgt spid="942"/>
                                        </p:tgtEl>
                                        <p:attrNameLst>
                                          <p:attrName>ppt_h</p:attrName>
                                        </p:attrNameLst>
                                      </p:cBhvr>
                                      <p:tavLst>
                                        <p:tav tm="0">
                                          <p:val>
                                            <p:strVal val="0"/>
                                          </p:val>
                                        </p:tav>
                                        <p:tav tm="100000">
                                          <p:val>
                                            <p:strVal val="#ppt_h"/>
                                          </p:val>
                                        </p:tav>
                                      </p:tavLst>
                                    </p:anim>
                                  </p:childTnLst>
                                </p:cTn>
                              </p:par>
                              <p:par>
                                <p:cTn id="16" presetID="23" presetClass="entr" presetSubtype="16" fill="hold" nodeType="withEffect">
                                  <p:stCondLst>
                                    <p:cond delay="900"/>
                                  </p:stCondLst>
                                  <p:childTnLst>
                                    <p:set>
                                      <p:cBhvr>
                                        <p:cTn id="17" dur="1" fill="hold">
                                          <p:stCondLst>
                                            <p:cond delay="0"/>
                                          </p:stCondLst>
                                        </p:cTn>
                                        <p:tgtEl>
                                          <p:spTgt spid="943"/>
                                        </p:tgtEl>
                                        <p:attrNameLst>
                                          <p:attrName>style.visibility</p:attrName>
                                        </p:attrNameLst>
                                      </p:cBhvr>
                                      <p:to>
                                        <p:strVal val="visible"/>
                                      </p:to>
                                    </p:set>
                                    <p:anim calcmode="lin" valueType="num">
                                      <p:cBhvr additive="base">
                                        <p:cTn id="18" dur="750"/>
                                        <p:tgtEl>
                                          <p:spTgt spid="943"/>
                                        </p:tgtEl>
                                        <p:attrNameLst>
                                          <p:attrName>ppt_w</p:attrName>
                                        </p:attrNameLst>
                                      </p:cBhvr>
                                      <p:tavLst>
                                        <p:tav tm="0">
                                          <p:val>
                                            <p:strVal val="0"/>
                                          </p:val>
                                        </p:tav>
                                        <p:tav tm="100000">
                                          <p:val>
                                            <p:strVal val="#ppt_w"/>
                                          </p:val>
                                        </p:tav>
                                      </p:tavLst>
                                    </p:anim>
                                    <p:anim calcmode="lin" valueType="num">
                                      <p:cBhvr additive="base">
                                        <p:cTn id="19" dur="750"/>
                                        <p:tgtEl>
                                          <p:spTgt spid="943"/>
                                        </p:tgtEl>
                                        <p:attrNameLst>
                                          <p:attrName>ppt_h</p:attrName>
                                        </p:attrNameLst>
                                      </p:cBhvr>
                                      <p:tavLst>
                                        <p:tav tm="0">
                                          <p:val>
                                            <p:strVal val="0"/>
                                          </p:val>
                                        </p:tav>
                                        <p:tav tm="100000">
                                          <p:val>
                                            <p:strVal val="#ppt_h"/>
                                          </p:val>
                                        </p:tav>
                                      </p:tavLst>
                                    </p:anim>
                                  </p:childTnLst>
                                </p:cTn>
                              </p:par>
                              <p:par>
                                <p:cTn id="20" presetID="23" presetClass="entr" presetSubtype="16" fill="hold" nodeType="withEffect">
                                  <p:stCondLst>
                                    <p:cond delay="1400"/>
                                  </p:stCondLst>
                                  <p:childTnLst>
                                    <p:set>
                                      <p:cBhvr>
                                        <p:cTn id="21" dur="1" fill="hold">
                                          <p:stCondLst>
                                            <p:cond delay="0"/>
                                          </p:stCondLst>
                                        </p:cTn>
                                        <p:tgtEl>
                                          <p:spTgt spid="944"/>
                                        </p:tgtEl>
                                        <p:attrNameLst>
                                          <p:attrName>style.visibility</p:attrName>
                                        </p:attrNameLst>
                                      </p:cBhvr>
                                      <p:to>
                                        <p:strVal val="visible"/>
                                      </p:to>
                                    </p:set>
                                    <p:anim calcmode="lin" valueType="num">
                                      <p:cBhvr additive="base">
                                        <p:cTn id="22" dur="750"/>
                                        <p:tgtEl>
                                          <p:spTgt spid="944"/>
                                        </p:tgtEl>
                                        <p:attrNameLst>
                                          <p:attrName>ppt_w</p:attrName>
                                        </p:attrNameLst>
                                      </p:cBhvr>
                                      <p:tavLst>
                                        <p:tav tm="0">
                                          <p:val>
                                            <p:strVal val="0"/>
                                          </p:val>
                                        </p:tav>
                                        <p:tav tm="100000">
                                          <p:val>
                                            <p:strVal val="#ppt_w"/>
                                          </p:val>
                                        </p:tav>
                                      </p:tavLst>
                                    </p:anim>
                                    <p:anim calcmode="lin" valueType="num">
                                      <p:cBhvr additive="base">
                                        <p:cTn id="23" dur="750"/>
                                        <p:tgtEl>
                                          <p:spTgt spid="944"/>
                                        </p:tgtEl>
                                        <p:attrNameLst>
                                          <p:attrName>ppt_h</p:attrName>
                                        </p:attrNameLst>
                                      </p:cBhvr>
                                      <p:tavLst>
                                        <p:tav tm="0">
                                          <p:val>
                                            <p:strVal val="0"/>
                                          </p:val>
                                        </p:tav>
                                        <p:tav tm="100000">
                                          <p:val>
                                            <p:strVal val="#ppt_h"/>
                                          </p:val>
                                        </p:tav>
                                      </p:tavLst>
                                    </p:anim>
                                  </p:childTnLst>
                                </p:cTn>
                              </p:par>
                              <p:par>
                                <p:cTn id="24" presetID="10" presetClass="entr" presetSubtype="0" fill="hold" nodeType="withEffect">
                                  <p:stCondLst>
                                    <p:cond delay="400"/>
                                  </p:stCondLst>
                                  <p:childTnLst>
                                    <p:set>
                                      <p:cBhvr>
                                        <p:cTn id="25" dur="1" fill="hold">
                                          <p:stCondLst>
                                            <p:cond delay="0"/>
                                          </p:stCondLst>
                                        </p:cTn>
                                        <p:tgtEl>
                                          <p:spTgt spid="945"/>
                                        </p:tgtEl>
                                        <p:attrNameLst>
                                          <p:attrName>style.visibility</p:attrName>
                                        </p:attrNameLst>
                                      </p:cBhvr>
                                      <p:to>
                                        <p:strVal val="visible"/>
                                      </p:to>
                                    </p:set>
                                    <p:animEffect transition="in" filter="fade">
                                      <p:cBhvr>
                                        <p:cTn id="26" dur="750"/>
                                        <p:tgtEl>
                                          <p:spTgt spid="9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138_Title Slide">
  <p:cSld name="138_Title Slide">
    <p:spTree>
      <p:nvGrpSpPr>
        <p:cNvPr id="1" name="Shape 946"/>
        <p:cNvGrpSpPr/>
        <p:nvPr/>
      </p:nvGrpSpPr>
      <p:grpSpPr>
        <a:xfrm>
          <a:off x="0" y="0"/>
          <a:ext cx="0" cy="0"/>
          <a:chOff x="0" y="0"/>
          <a:chExt cx="0" cy="0"/>
        </a:xfrm>
      </p:grpSpPr>
      <p:sp>
        <p:nvSpPr>
          <p:cNvPr id="947" name="Google Shape;947;p164"/>
          <p:cNvSpPr>
            <a:spLocks noGrp="1"/>
          </p:cNvSpPr>
          <p:nvPr>
            <p:ph type="pic" idx="2"/>
          </p:nvPr>
        </p:nvSpPr>
        <p:spPr>
          <a:xfrm>
            <a:off x="1600200" y="1696914"/>
            <a:ext cx="1323975" cy="3303711"/>
          </a:xfrm>
          <a:prstGeom prst="roundRect">
            <a:avLst>
              <a:gd name="adj" fmla="val 8698"/>
            </a:avLst>
          </a:prstGeom>
          <a:noFill/>
          <a:ln>
            <a:noFill/>
          </a:ln>
        </p:spPr>
        <p:txBody>
          <a:bodyPr spcFirstLastPara="1" wrap="square" lIns="0" tIns="0" rIns="0" bIns="0" anchor="ctr" anchorCtr="0">
            <a:noAutofit/>
          </a:bodyPr>
          <a:lstStyle>
            <a:lvl1pPr marR="0" lvl="0" algn="ctr" rtl="0">
              <a:lnSpc>
                <a:spcPct val="90000"/>
              </a:lnSpc>
              <a:spcBef>
                <a:spcPts val="100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948" name="Google Shape;948;p164"/>
          <p:cNvSpPr>
            <a:spLocks noGrp="1"/>
          </p:cNvSpPr>
          <p:nvPr>
            <p:ph type="pic" idx="3"/>
          </p:nvPr>
        </p:nvSpPr>
        <p:spPr>
          <a:xfrm>
            <a:off x="3218057" y="1696914"/>
            <a:ext cx="1323975" cy="3303711"/>
          </a:xfrm>
          <a:prstGeom prst="roundRect">
            <a:avLst>
              <a:gd name="adj" fmla="val 7370"/>
            </a:avLst>
          </a:prstGeom>
          <a:noFill/>
          <a:ln>
            <a:noFill/>
          </a:ln>
        </p:spPr>
        <p:txBody>
          <a:bodyPr spcFirstLastPara="1" wrap="square" lIns="0" tIns="0" rIns="0" bIns="0" anchor="ctr" anchorCtr="0">
            <a:noAutofit/>
          </a:bodyPr>
          <a:lstStyle>
            <a:lvl1pPr marR="0" lvl="0" algn="ctr" rtl="0">
              <a:lnSpc>
                <a:spcPct val="90000"/>
              </a:lnSpc>
              <a:spcBef>
                <a:spcPts val="100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949" name="Google Shape;949;p164"/>
          <p:cNvSpPr>
            <a:spLocks noGrp="1"/>
          </p:cNvSpPr>
          <p:nvPr>
            <p:ph type="pic" idx="4"/>
          </p:nvPr>
        </p:nvSpPr>
        <p:spPr>
          <a:xfrm>
            <a:off x="4845439" y="1696914"/>
            <a:ext cx="1323975" cy="3303711"/>
          </a:xfrm>
          <a:prstGeom prst="roundRect">
            <a:avLst>
              <a:gd name="adj" fmla="val 6042"/>
            </a:avLst>
          </a:prstGeom>
          <a:noFill/>
          <a:ln>
            <a:noFill/>
          </a:ln>
        </p:spPr>
        <p:txBody>
          <a:bodyPr spcFirstLastPara="1" wrap="square" lIns="0" tIns="0" rIns="0" bIns="0" anchor="ctr" anchorCtr="0">
            <a:noAutofit/>
          </a:bodyPr>
          <a:lstStyle>
            <a:lvl1pPr marR="0" lvl="0" algn="ctr" rtl="0">
              <a:lnSpc>
                <a:spcPct val="90000"/>
              </a:lnSpc>
              <a:spcBef>
                <a:spcPts val="100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950" name="Google Shape;950;p164"/>
          <p:cNvSpPr>
            <a:spLocks noGrp="1"/>
          </p:cNvSpPr>
          <p:nvPr>
            <p:ph type="pic" idx="5"/>
          </p:nvPr>
        </p:nvSpPr>
        <p:spPr>
          <a:xfrm>
            <a:off x="6472821" y="1696914"/>
            <a:ext cx="1323975" cy="3303711"/>
          </a:xfrm>
          <a:prstGeom prst="roundRect">
            <a:avLst>
              <a:gd name="adj" fmla="val 5378"/>
            </a:avLst>
          </a:prstGeom>
          <a:noFill/>
          <a:ln>
            <a:noFill/>
          </a:ln>
        </p:spPr>
        <p:txBody>
          <a:bodyPr spcFirstLastPara="1" wrap="square" lIns="0" tIns="0" rIns="0" bIns="0" anchor="ctr" anchorCtr="0">
            <a:noAutofit/>
          </a:bodyPr>
          <a:lstStyle>
            <a:lvl1pPr marR="0" lvl="0" algn="ctr" rtl="0">
              <a:lnSpc>
                <a:spcPct val="90000"/>
              </a:lnSpc>
              <a:spcBef>
                <a:spcPts val="100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951" name="Google Shape;951;p164"/>
          <p:cNvSpPr>
            <a:spLocks noGrp="1"/>
          </p:cNvSpPr>
          <p:nvPr>
            <p:ph type="pic" idx="6"/>
          </p:nvPr>
        </p:nvSpPr>
        <p:spPr>
          <a:xfrm>
            <a:off x="8100203" y="1696914"/>
            <a:ext cx="1323975" cy="3303711"/>
          </a:xfrm>
          <a:prstGeom prst="roundRect">
            <a:avLst>
              <a:gd name="adj" fmla="val 6042"/>
            </a:avLst>
          </a:prstGeom>
          <a:noFill/>
          <a:ln>
            <a:noFill/>
          </a:ln>
        </p:spPr>
        <p:txBody>
          <a:bodyPr spcFirstLastPara="1" wrap="square" lIns="0" tIns="0" rIns="0" bIns="0" anchor="ctr" anchorCtr="0">
            <a:noAutofit/>
          </a:bodyPr>
          <a:lstStyle>
            <a:lvl1pPr marR="0" lvl="0" algn="ctr" rtl="0">
              <a:lnSpc>
                <a:spcPct val="90000"/>
              </a:lnSpc>
              <a:spcBef>
                <a:spcPts val="100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952" name="Google Shape;952;p164"/>
          <p:cNvSpPr>
            <a:spLocks noGrp="1"/>
          </p:cNvSpPr>
          <p:nvPr>
            <p:ph type="pic" idx="7"/>
          </p:nvPr>
        </p:nvSpPr>
        <p:spPr>
          <a:xfrm>
            <a:off x="9727586" y="1696914"/>
            <a:ext cx="1323975" cy="4275183"/>
          </a:xfrm>
          <a:prstGeom prst="roundRect">
            <a:avLst>
              <a:gd name="adj" fmla="val 4049"/>
            </a:avLst>
          </a:prstGeom>
          <a:noFill/>
          <a:ln>
            <a:noFill/>
          </a:ln>
        </p:spPr>
        <p:txBody>
          <a:bodyPr spcFirstLastPara="1" wrap="square" lIns="0" tIns="0" rIns="0" bIns="0" anchor="ctr" anchorCtr="0">
            <a:noAutofit/>
          </a:bodyPr>
          <a:lstStyle>
            <a:lvl1pPr marR="0" lvl="0" algn="ctr" rtl="0">
              <a:lnSpc>
                <a:spcPct val="90000"/>
              </a:lnSpc>
              <a:spcBef>
                <a:spcPts val="100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953" name="Google Shape;953;p164"/>
          <p:cNvSpPr/>
          <p:nvPr/>
        </p:nvSpPr>
        <p:spPr>
          <a:xfrm>
            <a:off x="1600200" y="931069"/>
            <a:ext cx="909638" cy="242888"/>
          </a:xfrm>
          <a:prstGeom prst="roundRect">
            <a:avLst>
              <a:gd name="adj" fmla="val 10785"/>
            </a:avLst>
          </a:prstGeom>
          <a:solidFill>
            <a:schemeClr val="accent1"/>
          </a:solidFill>
          <a:ln>
            <a:noFill/>
          </a:ln>
          <a:effectLst>
            <a:outerShdw blurRad="190500" dist="88900" dir="5400000" algn="t" rotWithShape="0">
              <a:schemeClr val="accent1">
                <a:alpha val="29803"/>
              </a:schemeClr>
            </a:outerShdw>
          </a:effectLst>
        </p:spPr>
        <p:txBody>
          <a:bodyPr spcFirstLastPara="1" wrap="square" lIns="0" tIns="45700" rIns="0" bIns="45700" anchor="ctr" anchorCtr="0">
            <a:noAutofit/>
          </a:bodyPr>
          <a:lstStyle/>
          <a:p>
            <a:pPr marL="0" marR="0" lvl="0" indent="0" algn="ctr" rtl="0">
              <a:spcBef>
                <a:spcPts val="0"/>
              </a:spcBef>
              <a:spcAft>
                <a:spcPts val="0"/>
              </a:spcAft>
              <a:buNone/>
            </a:pPr>
            <a:r>
              <a:rPr lang="en-US" sz="800" b="1">
                <a:solidFill>
                  <a:schemeClr val="lt1"/>
                </a:solidFill>
                <a:latin typeface="Arial"/>
                <a:ea typeface="Arial"/>
                <a:cs typeface="Arial"/>
                <a:sym typeface="Arial"/>
              </a:rPr>
              <a:t>TEAM</a:t>
            </a:r>
            <a:endParaRPr/>
          </a:p>
        </p:txBody>
      </p:sp>
    </p:spTree>
    <p:extLst>
      <p:ext uri="{BB962C8B-B14F-4D97-AF65-F5344CB8AC3E}">
        <p14:creationId xmlns:p14="http://schemas.microsoft.com/office/powerpoint/2010/main" val="476979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47"/>
                                        </p:tgtEl>
                                        <p:attrNameLst>
                                          <p:attrName>style.visibility</p:attrName>
                                        </p:attrNameLst>
                                      </p:cBhvr>
                                      <p:to>
                                        <p:strVal val="visible"/>
                                      </p:to>
                                    </p:set>
                                    <p:anim calcmode="lin" valueType="num">
                                      <p:cBhvr additive="base">
                                        <p:cTn id="7" dur="750"/>
                                        <p:tgtEl>
                                          <p:spTgt spid="947"/>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200"/>
                                  </p:stCondLst>
                                  <p:childTnLst>
                                    <p:set>
                                      <p:cBhvr>
                                        <p:cTn id="9" dur="1" fill="hold">
                                          <p:stCondLst>
                                            <p:cond delay="0"/>
                                          </p:stCondLst>
                                        </p:cTn>
                                        <p:tgtEl>
                                          <p:spTgt spid="948"/>
                                        </p:tgtEl>
                                        <p:attrNameLst>
                                          <p:attrName>style.visibility</p:attrName>
                                        </p:attrNameLst>
                                      </p:cBhvr>
                                      <p:to>
                                        <p:strVal val="visible"/>
                                      </p:to>
                                    </p:set>
                                    <p:anim calcmode="lin" valueType="num">
                                      <p:cBhvr additive="base">
                                        <p:cTn id="10" dur="750"/>
                                        <p:tgtEl>
                                          <p:spTgt spid="948"/>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500"/>
                                  </p:stCondLst>
                                  <p:childTnLst>
                                    <p:set>
                                      <p:cBhvr>
                                        <p:cTn id="12" dur="1" fill="hold">
                                          <p:stCondLst>
                                            <p:cond delay="0"/>
                                          </p:stCondLst>
                                        </p:cTn>
                                        <p:tgtEl>
                                          <p:spTgt spid="949"/>
                                        </p:tgtEl>
                                        <p:attrNameLst>
                                          <p:attrName>style.visibility</p:attrName>
                                        </p:attrNameLst>
                                      </p:cBhvr>
                                      <p:to>
                                        <p:strVal val="visible"/>
                                      </p:to>
                                    </p:set>
                                    <p:anim calcmode="lin" valueType="num">
                                      <p:cBhvr additive="base">
                                        <p:cTn id="13" dur="750"/>
                                        <p:tgtEl>
                                          <p:spTgt spid="949"/>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700"/>
                                  </p:stCondLst>
                                  <p:childTnLst>
                                    <p:set>
                                      <p:cBhvr>
                                        <p:cTn id="15" dur="1" fill="hold">
                                          <p:stCondLst>
                                            <p:cond delay="0"/>
                                          </p:stCondLst>
                                        </p:cTn>
                                        <p:tgtEl>
                                          <p:spTgt spid="950"/>
                                        </p:tgtEl>
                                        <p:attrNameLst>
                                          <p:attrName>style.visibility</p:attrName>
                                        </p:attrNameLst>
                                      </p:cBhvr>
                                      <p:to>
                                        <p:strVal val="visible"/>
                                      </p:to>
                                    </p:set>
                                    <p:anim calcmode="lin" valueType="num">
                                      <p:cBhvr additive="base">
                                        <p:cTn id="16" dur="750"/>
                                        <p:tgtEl>
                                          <p:spTgt spid="950"/>
                                        </p:tgtEl>
                                        <p:attrNameLst>
                                          <p:attrName>ppt_y</p:attrName>
                                        </p:attrNameLst>
                                      </p:cBhvr>
                                      <p:tavLst>
                                        <p:tav tm="0">
                                          <p:val>
                                            <p:strVal val="#ppt_y+1"/>
                                          </p:val>
                                        </p:tav>
                                        <p:tav tm="100000">
                                          <p:val>
                                            <p:strVal val="#ppt_y"/>
                                          </p:val>
                                        </p:tav>
                                      </p:tavLst>
                                    </p:anim>
                                  </p:childTnLst>
                                </p:cTn>
                              </p:par>
                              <p:par>
                                <p:cTn id="17" presetID="2" presetClass="entr" presetSubtype="4" fill="hold" nodeType="withEffect">
                                  <p:stCondLst>
                                    <p:cond delay="1000"/>
                                  </p:stCondLst>
                                  <p:childTnLst>
                                    <p:set>
                                      <p:cBhvr>
                                        <p:cTn id="18" dur="1" fill="hold">
                                          <p:stCondLst>
                                            <p:cond delay="0"/>
                                          </p:stCondLst>
                                        </p:cTn>
                                        <p:tgtEl>
                                          <p:spTgt spid="951"/>
                                        </p:tgtEl>
                                        <p:attrNameLst>
                                          <p:attrName>style.visibility</p:attrName>
                                        </p:attrNameLst>
                                      </p:cBhvr>
                                      <p:to>
                                        <p:strVal val="visible"/>
                                      </p:to>
                                    </p:set>
                                    <p:anim calcmode="lin" valueType="num">
                                      <p:cBhvr additive="base">
                                        <p:cTn id="19" dur="750"/>
                                        <p:tgtEl>
                                          <p:spTgt spid="951"/>
                                        </p:tgtEl>
                                        <p:attrNameLst>
                                          <p:attrName>ppt_y</p:attrName>
                                        </p:attrNameLst>
                                      </p:cBhvr>
                                      <p:tavLst>
                                        <p:tav tm="0">
                                          <p:val>
                                            <p:strVal val="#ppt_y+1"/>
                                          </p:val>
                                        </p:tav>
                                        <p:tav tm="100000">
                                          <p:val>
                                            <p:strVal val="#ppt_y"/>
                                          </p:val>
                                        </p:tav>
                                      </p:tavLst>
                                    </p:anim>
                                  </p:childTnLst>
                                </p:cTn>
                              </p:par>
                              <p:par>
                                <p:cTn id="20" presetID="2" presetClass="entr" presetSubtype="4" fill="hold" nodeType="withEffect">
                                  <p:stCondLst>
                                    <p:cond delay="1300"/>
                                  </p:stCondLst>
                                  <p:childTnLst>
                                    <p:set>
                                      <p:cBhvr>
                                        <p:cTn id="21" dur="1" fill="hold">
                                          <p:stCondLst>
                                            <p:cond delay="0"/>
                                          </p:stCondLst>
                                        </p:cTn>
                                        <p:tgtEl>
                                          <p:spTgt spid="952"/>
                                        </p:tgtEl>
                                        <p:attrNameLst>
                                          <p:attrName>style.visibility</p:attrName>
                                        </p:attrNameLst>
                                      </p:cBhvr>
                                      <p:to>
                                        <p:strVal val="visible"/>
                                      </p:to>
                                    </p:set>
                                    <p:anim calcmode="lin" valueType="num">
                                      <p:cBhvr additive="base">
                                        <p:cTn id="22" dur="750"/>
                                        <p:tgtEl>
                                          <p:spTgt spid="952"/>
                                        </p:tgtEl>
                                        <p:attrNameLst>
                                          <p:attrName>ppt_y</p:attrName>
                                        </p:attrNameLst>
                                      </p:cBhvr>
                                      <p:tavLst>
                                        <p:tav tm="0">
                                          <p:val>
                                            <p:strVal val="#ppt_y+1"/>
                                          </p:val>
                                        </p:tav>
                                        <p:tav tm="100000">
                                          <p:val>
                                            <p:strVal val="#ppt_y"/>
                                          </p:val>
                                        </p:tav>
                                      </p:tavLst>
                                    </p:anim>
                                  </p:childTnLst>
                                </p:cTn>
                              </p:par>
                              <p:par>
                                <p:cTn id="23" presetID="10" presetClass="entr" presetSubtype="0" fill="hold" nodeType="withEffect">
                                  <p:stCondLst>
                                    <p:cond delay="0"/>
                                  </p:stCondLst>
                                  <p:childTnLst>
                                    <p:set>
                                      <p:cBhvr>
                                        <p:cTn id="24" dur="1" fill="hold">
                                          <p:stCondLst>
                                            <p:cond delay="0"/>
                                          </p:stCondLst>
                                        </p:cTn>
                                        <p:tgtEl>
                                          <p:spTgt spid="953"/>
                                        </p:tgtEl>
                                        <p:attrNameLst>
                                          <p:attrName>style.visibility</p:attrName>
                                        </p:attrNameLst>
                                      </p:cBhvr>
                                      <p:to>
                                        <p:strVal val="visible"/>
                                      </p:to>
                                    </p:set>
                                    <p:animEffect transition="in" filter="fade">
                                      <p:cBhvr>
                                        <p:cTn id="25" dur="750"/>
                                        <p:tgtEl>
                                          <p:spTgt spid="9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153_Title Slide">
  <p:cSld name="153_Title Slide">
    <p:spTree>
      <p:nvGrpSpPr>
        <p:cNvPr id="1" name="Shape 954"/>
        <p:cNvGrpSpPr/>
        <p:nvPr/>
      </p:nvGrpSpPr>
      <p:grpSpPr>
        <a:xfrm>
          <a:off x="0" y="0"/>
          <a:ext cx="0" cy="0"/>
          <a:chOff x="0" y="0"/>
          <a:chExt cx="0" cy="0"/>
        </a:xfrm>
      </p:grpSpPr>
      <p:sp>
        <p:nvSpPr>
          <p:cNvPr id="955" name="Google Shape;955;p165"/>
          <p:cNvSpPr>
            <a:spLocks noGrp="1"/>
          </p:cNvSpPr>
          <p:nvPr>
            <p:ph type="pic" idx="2"/>
          </p:nvPr>
        </p:nvSpPr>
        <p:spPr>
          <a:xfrm>
            <a:off x="5571452" y="0"/>
            <a:ext cx="2952062" cy="1755321"/>
          </a:xfrm>
          <a:prstGeom prst="rect">
            <a:avLst/>
          </a:prstGeom>
          <a:gradFill>
            <a:gsLst>
              <a:gs pos="0">
                <a:srgbClr val="FF8A62">
                  <a:alpha val="40000"/>
                </a:srgbClr>
              </a:gs>
              <a:gs pos="100000">
                <a:srgbClr val="F7A588">
                  <a:alpha val="40000"/>
                </a:srgbClr>
              </a:gs>
            </a:gsLst>
            <a:lin ang="2700000" scaled="0"/>
          </a:gradFill>
          <a:ln>
            <a:noFill/>
          </a:ln>
        </p:spPr>
        <p:txBody>
          <a:bodyPr spcFirstLastPara="1" wrap="square" lIns="0" tIns="0" rIns="0" bIns="0" anchor="ctr" anchorCtr="1">
            <a:noAutofit/>
          </a:bodyPr>
          <a:lstStyle>
            <a:lvl1pPr marR="0" lvl="0" algn="l" rtl="0">
              <a:lnSpc>
                <a:spcPct val="90000"/>
              </a:lnSpc>
              <a:spcBef>
                <a:spcPts val="100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956" name="Google Shape;956;p165"/>
          <p:cNvSpPr>
            <a:spLocks noGrp="1"/>
          </p:cNvSpPr>
          <p:nvPr>
            <p:ph type="pic" idx="3"/>
          </p:nvPr>
        </p:nvSpPr>
        <p:spPr>
          <a:xfrm>
            <a:off x="8541098" y="0"/>
            <a:ext cx="2952062" cy="1755321"/>
          </a:xfrm>
          <a:prstGeom prst="rect">
            <a:avLst/>
          </a:prstGeom>
          <a:gradFill>
            <a:gsLst>
              <a:gs pos="0">
                <a:srgbClr val="FF8A62">
                  <a:alpha val="40000"/>
                </a:srgbClr>
              </a:gs>
              <a:gs pos="100000">
                <a:srgbClr val="F7A588">
                  <a:alpha val="40000"/>
                </a:srgbClr>
              </a:gs>
            </a:gsLst>
            <a:lin ang="2700000" scaled="0"/>
          </a:gradFill>
          <a:ln>
            <a:noFill/>
          </a:ln>
        </p:spPr>
        <p:txBody>
          <a:bodyPr spcFirstLastPara="1" wrap="square" lIns="0" tIns="0" rIns="0" bIns="0" anchor="ctr" anchorCtr="1">
            <a:noAutofit/>
          </a:bodyPr>
          <a:lstStyle>
            <a:lvl1pPr marR="0" lvl="0" algn="l" rtl="0">
              <a:lnSpc>
                <a:spcPct val="90000"/>
              </a:lnSpc>
              <a:spcBef>
                <a:spcPts val="100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957" name="Google Shape;957;p165"/>
          <p:cNvSpPr>
            <a:spLocks noGrp="1"/>
          </p:cNvSpPr>
          <p:nvPr>
            <p:ph type="pic" idx="4"/>
          </p:nvPr>
        </p:nvSpPr>
        <p:spPr>
          <a:xfrm>
            <a:off x="5571452" y="3429000"/>
            <a:ext cx="2952062" cy="1755321"/>
          </a:xfrm>
          <a:prstGeom prst="rect">
            <a:avLst/>
          </a:prstGeom>
          <a:gradFill>
            <a:gsLst>
              <a:gs pos="0">
                <a:srgbClr val="FF8A62">
                  <a:alpha val="40000"/>
                </a:srgbClr>
              </a:gs>
              <a:gs pos="100000">
                <a:srgbClr val="F7A588">
                  <a:alpha val="40000"/>
                </a:srgbClr>
              </a:gs>
            </a:gsLst>
            <a:lin ang="2700000" scaled="0"/>
          </a:gradFill>
          <a:ln>
            <a:noFill/>
          </a:ln>
        </p:spPr>
        <p:txBody>
          <a:bodyPr spcFirstLastPara="1" wrap="square" lIns="0" tIns="0" rIns="0" bIns="0" anchor="ctr" anchorCtr="1">
            <a:noAutofit/>
          </a:bodyPr>
          <a:lstStyle>
            <a:lvl1pPr marR="0" lvl="0" algn="l" rtl="0">
              <a:lnSpc>
                <a:spcPct val="90000"/>
              </a:lnSpc>
              <a:spcBef>
                <a:spcPts val="100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958" name="Google Shape;958;p165"/>
          <p:cNvSpPr>
            <a:spLocks noGrp="1"/>
          </p:cNvSpPr>
          <p:nvPr>
            <p:ph type="pic" idx="5"/>
          </p:nvPr>
        </p:nvSpPr>
        <p:spPr>
          <a:xfrm>
            <a:off x="8541098" y="3429000"/>
            <a:ext cx="2952062" cy="1755321"/>
          </a:xfrm>
          <a:prstGeom prst="rect">
            <a:avLst/>
          </a:prstGeom>
          <a:gradFill>
            <a:gsLst>
              <a:gs pos="0">
                <a:srgbClr val="FF8A62">
                  <a:alpha val="40000"/>
                </a:srgbClr>
              </a:gs>
              <a:gs pos="100000">
                <a:srgbClr val="F7A588">
                  <a:alpha val="40000"/>
                </a:srgbClr>
              </a:gs>
            </a:gsLst>
            <a:lin ang="2700000" scaled="0"/>
          </a:gradFill>
          <a:ln>
            <a:noFill/>
          </a:ln>
        </p:spPr>
        <p:txBody>
          <a:bodyPr spcFirstLastPara="1" wrap="square" lIns="0" tIns="0" rIns="0" bIns="0" anchor="ctr" anchorCtr="1">
            <a:noAutofit/>
          </a:bodyPr>
          <a:lstStyle>
            <a:lvl1pPr marR="0" lvl="0" algn="l" rtl="0">
              <a:lnSpc>
                <a:spcPct val="90000"/>
              </a:lnSpc>
              <a:spcBef>
                <a:spcPts val="100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959" name="Google Shape;959;p165"/>
          <p:cNvSpPr txBox="1">
            <a:spLocks noGrp="1"/>
          </p:cNvSpPr>
          <p:nvPr>
            <p:ph type="ctrTitle"/>
          </p:nvPr>
        </p:nvSpPr>
        <p:spPr>
          <a:xfrm>
            <a:off x="1600200" y="1600199"/>
            <a:ext cx="3798277" cy="100965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Arial"/>
              <a:buNone/>
              <a:defRPr sz="3200"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0" name="Google Shape;960;p165"/>
          <p:cNvSpPr/>
          <p:nvPr/>
        </p:nvSpPr>
        <p:spPr>
          <a:xfrm>
            <a:off x="1600200" y="931069"/>
            <a:ext cx="909638" cy="242888"/>
          </a:xfrm>
          <a:prstGeom prst="roundRect">
            <a:avLst>
              <a:gd name="adj" fmla="val 10785"/>
            </a:avLst>
          </a:prstGeom>
          <a:solidFill>
            <a:schemeClr val="accent1"/>
          </a:solidFill>
          <a:ln>
            <a:noFill/>
          </a:ln>
          <a:effectLst>
            <a:outerShdw blurRad="190500" dist="88900" dir="5400000" algn="t" rotWithShape="0">
              <a:schemeClr val="accent1">
                <a:alpha val="29803"/>
              </a:schemeClr>
            </a:outerShdw>
          </a:effectLst>
        </p:spPr>
        <p:txBody>
          <a:bodyPr spcFirstLastPara="1" wrap="square" lIns="0" tIns="45700" rIns="0" bIns="45700" anchor="ctr" anchorCtr="0">
            <a:noAutofit/>
          </a:bodyPr>
          <a:lstStyle/>
          <a:p>
            <a:pPr marL="0" marR="0" lvl="0" indent="0" algn="ctr" rtl="0">
              <a:spcBef>
                <a:spcPts val="0"/>
              </a:spcBef>
              <a:spcAft>
                <a:spcPts val="0"/>
              </a:spcAft>
              <a:buNone/>
            </a:pPr>
            <a:r>
              <a:rPr lang="en-US" sz="800" b="1">
                <a:solidFill>
                  <a:schemeClr val="lt1"/>
                </a:solidFill>
                <a:latin typeface="Arial"/>
                <a:ea typeface="Arial"/>
                <a:cs typeface="Arial"/>
                <a:sym typeface="Arial"/>
              </a:rPr>
              <a:t>TEAM</a:t>
            </a:r>
            <a:endParaRPr/>
          </a:p>
        </p:txBody>
      </p:sp>
    </p:spTree>
    <p:extLst>
      <p:ext uri="{BB962C8B-B14F-4D97-AF65-F5344CB8AC3E}">
        <p14:creationId xmlns:p14="http://schemas.microsoft.com/office/powerpoint/2010/main" val="4278285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60"/>
                                        </p:tgtEl>
                                        <p:attrNameLst>
                                          <p:attrName>style.visibility</p:attrName>
                                        </p:attrNameLst>
                                      </p:cBhvr>
                                      <p:to>
                                        <p:strVal val="visible"/>
                                      </p:to>
                                    </p:set>
                                    <p:animEffect transition="in" filter="fade">
                                      <p:cBhvr>
                                        <p:cTn id="7" dur="750"/>
                                        <p:tgtEl>
                                          <p:spTgt spid="960"/>
                                        </p:tgtEl>
                                      </p:cBhvr>
                                    </p:animEffect>
                                  </p:childTnLst>
                                </p:cTn>
                              </p:par>
                              <p:par>
                                <p:cTn id="8" presetID="10" presetClass="entr" presetSubtype="0" fill="hold" nodeType="withEffect">
                                  <p:stCondLst>
                                    <p:cond delay="400"/>
                                  </p:stCondLst>
                                  <p:childTnLst>
                                    <p:set>
                                      <p:cBhvr>
                                        <p:cTn id="9" dur="1" fill="hold">
                                          <p:stCondLst>
                                            <p:cond delay="0"/>
                                          </p:stCondLst>
                                        </p:cTn>
                                        <p:tgtEl>
                                          <p:spTgt spid="959"/>
                                        </p:tgtEl>
                                        <p:attrNameLst>
                                          <p:attrName>style.visibility</p:attrName>
                                        </p:attrNameLst>
                                      </p:cBhvr>
                                      <p:to>
                                        <p:strVal val="visible"/>
                                      </p:to>
                                    </p:set>
                                    <p:animEffect transition="in" filter="fade">
                                      <p:cBhvr>
                                        <p:cTn id="10" dur="750"/>
                                        <p:tgtEl>
                                          <p:spTgt spid="959"/>
                                        </p:tgtEl>
                                      </p:cBhvr>
                                    </p:animEffect>
                                  </p:childTnLst>
                                </p:cTn>
                              </p:par>
                              <p:par>
                                <p:cTn id="11" presetID="10" presetClass="entr" presetSubtype="0" fill="hold" nodeType="withEffect">
                                  <p:stCondLst>
                                    <p:cond delay="0"/>
                                  </p:stCondLst>
                                  <p:childTnLst>
                                    <p:set>
                                      <p:cBhvr>
                                        <p:cTn id="12" dur="1" fill="hold">
                                          <p:stCondLst>
                                            <p:cond delay="0"/>
                                          </p:stCondLst>
                                        </p:cTn>
                                        <p:tgtEl>
                                          <p:spTgt spid="955"/>
                                        </p:tgtEl>
                                        <p:attrNameLst>
                                          <p:attrName>style.visibility</p:attrName>
                                        </p:attrNameLst>
                                      </p:cBhvr>
                                      <p:to>
                                        <p:strVal val="visible"/>
                                      </p:to>
                                    </p:set>
                                    <p:animEffect transition="in" filter="fade">
                                      <p:cBhvr>
                                        <p:cTn id="13" dur="750"/>
                                        <p:tgtEl>
                                          <p:spTgt spid="955"/>
                                        </p:tgtEl>
                                      </p:cBhvr>
                                    </p:animEffect>
                                  </p:childTnLst>
                                </p:cTn>
                              </p:par>
                              <p:par>
                                <p:cTn id="14" presetID="10" presetClass="entr" presetSubtype="0" fill="hold" nodeType="withEffect">
                                  <p:stCondLst>
                                    <p:cond delay="400"/>
                                  </p:stCondLst>
                                  <p:childTnLst>
                                    <p:set>
                                      <p:cBhvr>
                                        <p:cTn id="15" dur="1" fill="hold">
                                          <p:stCondLst>
                                            <p:cond delay="0"/>
                                          </p:stCondLst>
                                        </p:cTn>
                                        <p:tgtEl>
                                          <p:spTgt spid="956"/>
                                        </p:tgtEl>
                                        <p:attrNameLst>
                                          <p:attrName>style.visibility</p:attrName>
                                        </p:attrNameLst>
                                      </p:cBhvr>
                                      <p:to>
                                        <p:strVal val="visible"/>
                                      </p:to>
                                    </p:set>
                                    <p:animEffect transition="in" filter="fade">
                                      <p:cBhvr>
                                        <p:cTn id="16" dur="750"/>
                                        <p:tgtEl>
                                          <p:spTgt spid="956"/>
                                        </p:tgtEl>
                                      </p:cBhvr>
                                    </p:animEffect>
                                  </p:childTnLst>
                                </p:cTn>
                              </p:par>
                              <p:par>
                                <p:cTn id="17" presetID="10" presetClass="entr" presetSubtype="0" fill="hold" nodeType="withEffect">
                                  <p:stCondLst>
                                    <p:cond delay="800"/>
                                  </p:stCondLst>
                                  <p:childTnLst>
                                    <p:set>
                                      <p:cBhvr>
                                        <p:cTn id="18" dur="1" fill="hold">
                                          <p:stCondLst>
                                            <p:cond delay="0"/>
                                          </p:stCondLst>
                                        </p:cTn>
                                        <p:tgtEl>
                                          <p:spTgt spid="957"/>
                                        </p:tgtEl>
                                        <p:attrNameLst>
                                          <p:attrName>style.visibility</p:attrName>
                                        </p:attrNameLst>
                                      </p:cBhvr>
                                      <p:to>
                                        <p:strVal val="visible"/>
                                      </p:to>
                                    </p:set>
                                    <p:animEffect transition="in" filter="fade">
                                      <p:cBhvr>
                                        <p:cTn id="19" dur="750"/>
                                        <p:tgtEl>
                                          <p:spTgt spid="957"/>
                                        </p:tgtEl>
                                      </p:cBhvr>
                                    </p:animEffect>
                                  </p:childTnLst>
                                </p:cTn>
                              </p:par>
                              <p:par>
                                <p:cTn id="20" presetID="10" presetClass="entr" presetSubtype="0" fill="hold" nodeType="withEffect">
                                  <p:stCondLst>
                                    <p:cond delay="1200"/>
                                  </p:stCondLst>
                                  <p:childTnLst>
                                    <p:set>
                                      <p:cBhvr>
                                        <p:cTn id="21" dur="1" fill="hold">
                                          <p:stCondLst>
                                            <p:cond delay="0"/>
                                          </p:stCondLst>
                                        </p:cTn>
                                        <p:tgtEl>
                                          <p:spTgt spid="958"/>
                                        </p:tgtEl>
                                        <p:attrNameLst>
                                          <p:attrName>style.visibility</p:attrName>
                                        </p:attrNameLst>
                                      </p:cBhvr>
                                      <p:to>
                                        <p:strVal val="visible"/>
                                      </p:to>
                                    </p:set>
                                    <p:animEffect transition="in" filter="fade">
                                      <p:cBhvr>
                                        <p:cTn id="22" dur="750"/>
                                        <p:tgtEl>
                                          <p:spTgt spid="9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154_Title Slide">
  <p:cSld name="154_Title Slide">
    <p:spTree>
      <p:nvGrpSpPr>
        <p:cNvPr id="1" name="Shape 961"/>
        <p:cNvGrpSpPr/>
        <p:nvPr/>
      </p:nvGrpSpPr>
      <p:grpSpPr>
        <a:xfrm>
          <a:off x="0" y="0"/>
          <a:ext cx="0" cy="0"/>
          <a:chOff x="0" y="0"/>
          <a:chExt cx="0" cy="0"/>
        </a:xfrm>
      </p:grpSpPr>
      <p:sp>
        <p:nvSpPr>
          <p:cNvPr id="962" name="Google Shape;962;p166"/>
          <p:cNvSpPr>
            <a:spLocks noGrp="1"/>
          </p:cNvSpPr>
          <p:nvPr>
            <p:ph type="pic" idx="2"/>
          </p:nvPr>
        </p:nvSpPr>
        <p:spPr>
          <a:xfrm>
            <a:off x="685800" y="2127738"/>
            <a:ext cx="1929585" cy="2760785"/>
          </a:xfrm>
          <a:prstGeom prst="rect">
            <a:avLst/>
          </a:prstGeom>
          <a:gradFill>
            <a:gsLst>
              <a:gs pos="0">
                <a:srgbClr val="FF8A62">
                  <a:alpha val="40000"/>
                </a:srgbClr>
              </a:gs>
              <a:gs pos="100000">
                <a:srgbClr val="F7A588">
                  <a:alpha val="40000"/>
                </a:srgbClr>
              </a:gs>
            </a:gsLst>
            <a:lin ang="2700000" scaled="0"/>
          </a:gradFill>
          <a:ln>
            <a:noFill/>
          </a:ln>
        </p:spPr>
        <p:txBody>
          <a:bodyPr spcFirstLastPara="1" wrap="square" lIns="0" tIns="0" rIns="0" bIns="0" anchor="ctr" anchorCtr="1">
            <a:noAutofit/>
          </a:bodyPr>
          <a:lstStyle>
            <a:lvl1pPr marR="0" lvl="0" algn="l" rtl="0">
              <a:lnSpc>
                <a:spcPct val="90000"/>
              </a:lnSpc>
              <a:spcBef>
                <a:spcPts val="100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963" name="Google Shape;963;p166"/>
          <p:cNvSpPr>
            <a:spLocks noGrp="1"/>
          </p:cNvSpPr>
          <p:nvPr>
            <p:ph type="pic" idx="3"/>
          </p:nvPr>
        </p:nvSpPr>
        <p:spPr>
          <a:xfrm>
            <a:off x="2605759" y="2127738"/>
            <a:ext cx="1929585" cy="2760785"/>
          </a:xfrm>
          <a:prstGeom prst="rect">
            <a:avLst/>
          </a:prstGeom>
          <a:gradFill>
            <a:gsLst>
              <a:gs pos="0">
                <a:srgbClr val="FF8A62">
                  <a:alpha val="40000"/>
                </a:srgbClr>
              </a:gs>
              <a:gs pos="100000">
                <a:srgbClr val="F7A588">
                  <a:alpha val="40000"/>
                </a:srgbClr>
              </a:gs>
            </a:gsLst>
            <a:lin ang="2700000" scaled="0"/>
          </a:gradFill>
          <a:ln>
            <a:noFill/>
          </a:ln>
        </p:spPr>
        <p:txBody>
          <a:bodyPr spcFirstLastPara="1" wrap="square" lIns="0" tIns="0" rIns="0" bIns="0" anchor="ctr" anchorCtr="1">
            <a:noAutofit/>
          </a:bodyPr>
          <a:lstStyle>
            <a:lvl1pPr marR="0" lvl="0" algn="l" rtl="0">
              <a:lnSpc>
                <a:spcPct val="90000"/>
              </a:lnSpc>
              <a:spcBef>
                <a:spcPts val="100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964" name="Google Shape;964;p166"/>
          <p:cNvSpPr>
            <a:spLocks noGrp="1"/>
          </p:cNvSpPr>
          <p:nvPr>
            <p:ph type="pic" idx="4"/>
          </p:nvPr>
        </p:nvSpPr>
        <p:spPr>
          <a:xfrm>
            <a:off x="4525718" y="2127738"/>
            <a:ext cx="1929585" cy="2760785"/>
          </a:xfrm>
          <a:prstGeom prst="rect">
            <a:avLst/>
          </a:prstGeom>
          <a:gradFill>
            <a:gsLst>
              <a:gs pos="0">
                <a:srgbClr val="FF8A62">
                  <a:alpha val="40000"/>
                </a:srgbClr>
              </a:gs>
              <a:gs pos="100000">
                <a:srgbClr val="F7A588">
                  <a:alpha val="40000"/>
                </a:srgbClr>
              </a:gs>
            </a:gsLst>
            <a:lin ang="2700000" scaled="0"/>
          </a:gradFill>
          <a:ln>
            <a:noFill/>
          </a:ln>
        </p:spPr>
        <p:txBody>
          <a:bodyPr spcFirstLastPara="1" wrap="square" lIns="0" tIns="0" rIns="0" bIns="0" anchor="ctr" anchorCtr="1">
            <a:noAutofit/>
          </a:bodyPr>
          <a:lstStyle>
            <a:lvl1pPr marR="0" lvl="0" algn="l" rtl="0">
              <a:lnSpc>
                <a:spcPct val="90000"/>
              </a:lnSpc>
              <a:spcBef>
                <a:spcPts val="100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965" name="Google Shape;965;p166"/>
          <p:cNvSpPr>
            <a:spLocks noGrp="1"/>
          </p:cNvSpPr>
          <p:nvPr>
            <p:ph type="pic" idx="5"/>
          </p:nvPr>
        </p:nvSpPr>
        <p:spPr>
          <a:xfrm>
            <a:off x="6445677" y="2127738"/>
            <a:ext cx="1929585" cy="2760785"/>
          </a:xfrm>
          <a:prstGeom prst="rect">
            <a:avLst/>
          </a:prstGeom>
          <a:gradFill>
            <a:gsLst>
              <a:gs pos="0">
                <a:srgbClr val="FF8A62">
                  <a:alpha val="40000"/>
                </a:srgbClr>
              </a:gs>
              <a:gs pos="100000">
                <a:srgbClr val="F7A588">
                  <a:alpha val="40000"/>
                </a:srgbClr>
              </a:gs>
            </a:gsLst>
            <a:lin ang="2700000" scaled="0"/>
          </a:gradFill>
          <a:ln>
            <a:noFill/>
          </a:ln>
        </p:spPr>
        <p:txBody>
          <a:bodyPr spcFirstLastPara="1" wrap="square" lIns="0" tIns="0" rIns="0" bIns="0" anchor="ctr" anchorCtr="1">
            <a:noAutofit/>
          </a:bodyPr>
          <a:lstStyle>
            <a:lvl1pPr marR="0" lvl="0" algn="l" rtl="0">
              <a:lnSpc>
                <a:spcPct val="90000"/>
              </a:lnSpc>
              <a:spcBef>
                <a:spcPts val="100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966" name="Google Shape;966;p166"/>
          <p:cNvSpPr>
            <a:spLocks noGrp="1"/>
          </p:cNvSpPr>
          <p:nvPr>
            <p:ph type="pic" idx="6"/>
          </p:nvPr>
        </p:nvSpPr>
        <p:spPr>
          <a:xfrm>
            <a:off x="8388814" y="1767253"/>
            <a:ext cx="1906407" cy="2760785"/>
          </a:xfrm>
          <a:prstGeom prst="rect">
            <a:avLst/>
          </a:prstGeom>
          <a:gradFill>
            <a:gsLst>
              <a:gs pos="0">
                <a:srgbClr val="FF8A62">
                  <a:alpha val="40000"/>
                </a:srgbClr>
              </a:gs>
              <a:gs pos="100000">
                <a:srgbClr val="F7A588">
                  <a:alpha val="40000"/>
                </a:srgbClr>
              </a:gs>
            </a:gsLst>
            <a:lin ang="2700000" scaled="0"/>
          </a:gradFill>
          <a:ln>
            <a:noFill/>
          </a:ln>
        </p:spPr>
        <p:txBody>
          <a:bodyPr spcFirstLastPara="1" wrap="square" lIns="0" tIns="0" rIns="0" bIns="0" anchor="ctr" anchorCtr="1">
            <a:noAutofit/>
          </a:bodyPr>
          <a:lstStyle>
            <a:lvl1pPr marR="0" lvl="0" algn="l" rtl="0">
              <a:lnSpc>
                <a:spcPct val="90000"/>
              </a:lnSpc>
              <a:spcBef>
                <a:spcPts val="100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967" name="Google Shape;967;p166"/>
          <p:cNvSpPr>
            <a:spLocks noGrp="1"/>
          </p:cNvSpPr>
          <p:nvPr>
            <p:ph type="pic" idx="7"/>
          </p:nvPr>
        </p:nvSpPr>
        <p:spPr>
          <a:xfrm>
            <a:off x="10285593" y="2127738"/>
            <a:ext cx="1906407" cy="2760785"/>
          </a:xfrm>
          <a:prstGeom prst="rect">
            <a:avLst/>
          </a:prstGeom>
          <a:gradFill>
            <a:gsLst>
              <a:gs pos="0">
                <a:srgbClr val="FF8A62">
                  <a:alpha val="40000"/>
                </a:srgbClr>
              </a:gs>
              <a:gs pos="100000">
                <a:srgbClr val="F7A588">
                  <a:alpha val="40000"/>
                </a:srgbClr>
              </a:gs>
            </a:gsLst>
            <a:lin ang="2700000" scaled="0"/>
          </a:gradFill>
          <a:ln>
            <a:noFill/>
          </a:ln>
        </p:spPr>
        <p:txBody>
          <a:bodyPr spcFirstLastPara="1" wrap="square" lIns="0" tIns="0" rIns="0" bIns="0" anchor="ctr" anchorCtr="1">
            <a:noAutofit/>
          </a:bodyPr>
          <a:lstStyle>
            <a:lvl1pPr marR="0" lvl="0" algn="l" rtl="0">
              <a:lnSpc>
                <a:spcPct val="90000"/>
              </a:lnSpc>
              <a:spcBef>
                <a:spcPts val="100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968" name="Google Shape;968;p166"/>
          <p:cNvSpPr/>
          <p:nvPr/>
        </p:nvSpPr>
        <p:spPr>
          <a:xfrm>
            <a:off x="1600200" y="931069"/>
            <a:ext cx="909638" cy="242888"/>
          </a:xfrm>
          <a:prstGeom prst="roundRect">
            <a:avLst>
              <a:gd name="adj" fmla="val 10785"/>
            </a:avLst>
          </a:prstGeom>
          <a:solidFill>
            <a:schemeClr val="accent1"/>
          </a:solidFill>
          <a:ln>
            <a:noFill/>
          </a:ln>
          <a:effectLst>
            <a:outerShdw blurRad="190500" dist="88900" dir="5400000" algn="t" rotWithShape="0">
              <a:schemeClr val="accent1">
                <a:alpha val="29803"/>
              </a:schemeClr>
            </a:outerShdw>
          </a:effectLst>
        </p:spPr>
        <p:txBody>
          <a:bodyPr spcFirstLastPara="1" wrap="square" lIns="0" tIns="45700" rIns="0" bIns="45700" anchor="ctr" anchorCtr="0">
            <a:noAutofit/>
          </a:bodyPr>
          <a:lstStyle/>
          <a:p>
            <a:pPr marL="0" marR="0" lvl="0" indent="0" algn="ctr" rtl="0">
              <a:spcBef>
                <a:spcPts val="0"/>
              </a:spcBef>
              <a:spcAft>
                <a:spcPts val="0"/>
              </a:spcAft>
              <a:buNone/>
            </a:pPr>
            <a:r>
              <a:rPr lang="en-US" sz="800" b="1">
                <a:solidFill>
                  <a:schemeClr val="lt1"/>
                </a:solidFill>
                <a:latin typeface="Arial"/>
                <a:ea typeface="Arial"/>
                <a:cs typeface="Arial"/>
                <a:sym typeface="Arial"/>
              </a:rPr>
              <a:t>TEAM</a:t>
            </a:r>
            <a:endParaRPr/>
          </a:p>
        </p:txBody>
      </p:sp>
    </p:spTree>
    <p:extLst>
      <p:ext uri="{BB962C8B-B14F-4D97-AF65-F5344CB8AC3E}">
        <p14:creationId xmlns:p14="http://schemas.microsoft.com/office/powerpoint/2010/main" val="3370644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68"/>
                                        </p:tgtEl>
                                        <p:attrNameLst>
                                          <p:attrName>style.visibility</p:attrName>
                                        </p:attrNameLst>
                                      </p:cBhvr>
                                      <p:to>
                                        <p:strVal val="visible"/>
                                      </p:to>
                                    </p:set>
                                    <p:animEffect transition="in" filter="fade">
                                      <p:cBhvr>
                                        <p:cTn id="7" dur="750"/>
                                        <p:tgtEl>
                                          <p:spTgt spid="9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104_Title Slide">
  <p:cSld name="104_Title Slide">
    <p:spTree>
      <p:nvGrpSpPr>
        <p:cNvPr id="1" name="Shape 969"/>
        <p:cNvGrpSpPr/>
        <p:nvPr/>
      </p:nvGrpSpPr>
      <p:grpSpPr>
        <a:xfrm>
          <a:off x="0" y="0"/>
          <a:ext cx="0" cy="0"/>
          <a:chOff x="0" y="0"/>
          <a:chExt cx="0" cy="0"/>
        </a:xfrm>
      </p:grpSpPr>
      <p:sp>
        <p:nvSpPr>
          <p:cNvPr id="970" name="Google Shape;970;p167"/>
          <p:cNvSpPr txBox="1">
            <a:spLocks noGrp="1"/>
          </p:cNvSpPr>
          <p:nvPr>
            <p:ph type="ctrTitle"/>
          </p:nvPr>
        </p:nvSpPr>
        <p:spPr>
          <a:xfrm>
            <a:off x="1600200" y="1600199"/>
            <a:ext cx="4867275" cy="100965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Arial"/>
              <a:buNone/>
              <a:defRPr sz="3200"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1" name="Google Shape;971;p167"/>
          <p:cNvSpPr txBox="1">
            <a:spLocks noGrp="1"/>
          </p:cNvSpPr>
          <p:nvPr>
            <p:ph type="sldNum" idx="12"/>
          </p:nvPr>
        </p:nvSpPr>
        <p:spPr>
          <a:xfrm>
            <a:off x="146446" y="6339904"/>
            <a:ext cx="38100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sz="1400" b="1">
                <a:solidFill>
                  <a:srgbClr val="FFFFFF"/>
                </a:solidFill>
                <a:latin typeface="Arial"/>
                <a:ea typeface="Arial"/>
                <a:cs typeface="Arial"/>
                <a:sym typeface="Arial"/>
              </a:defRPr>
            </a:lvl1pPr>
            <a:lvl2pPr marL="0" lvl="1" indent="0" algn="ctr">
              <a:spcBef>
                <a:spcPts val="0"/>
              </a:spcBef>
              <a:buNone/>
              <a:defRPr sz="1400" b="1">
                <a:solidFill>
                  <a:srgbClr val="FFFFFF"/>
                </a:solidFill>
                <a:latin typeface="Arial"/>
                <a:ea typeface="Arial"/>
                <a:cs typeface="Arial"/>
                <a:sym typeface="Arial"/>
              </a:defRPr>
            </a:lvl2pPr>
            <a:lvl3pPr marL="0" lvl="2" indent="0" algn="ctr">
              <a:spcBef>
                <a:spcPts val="0"/>
              </a:spcBef>
              <a:buNone/>
              <a:defRPr sz="1400" b="1">
                <a:solidFill>
                  <a:srgbClr val="FFFFFF"/>
                </a:solidFill>
                <a:latin typeface="Arial"/>
                <a:ea typeface="Arial"/>
                <a:cs typeface="Arial"/>
                <a:sym typeface="Arial"/>
              </a:defRPr>
            </a:lvl3pPr>
            <a:lvl4pPr marL="0" lvl="3" indent="0" algn="ctr">
              <a:spcBef>
                <a:spcPts val="0"/>
              </a:spcBef>
              <a:buNone/>
              <a:defRPr sz="1400" b="1">
                <a:solidFill>
                  <a:srgbClr val="FFFFFF"/>
                </a:solidFill>
                <a:latin typeface="Arial"/>
                <a:ea typeface="Arial"/>
                <a:cs typeface="Arial"/>
                <a:sym typeface="Arial"/>
              </a:defRPr>
            </a:lvl4pPr>
            <a:lvl5pPr marL="0" lvl="4" indent="0" algn="ctr">
              <a:spcBef>
                <a:spcPts val="0"/>
              </a:spcBef>
              <a:buNone/>
              <a:defRPr sz="1400" b="1">
                <a:solidFill>
                  <a:srgbClr val="FFFFFF"/>
                </a:solidFill>
                <a:latin typeface="Arial"/>
                <a:ea typeface="Arial"/>
                <a:cs typeface="Arial"/>
                <a:sym typeface="Arial"/>
              </a:defRPr>
            </a:lvl5pPr>
            <a:lvl6pPr marL="0" lvl="5" indent="0" algn="ctr">
              <a:spcBef>
                <a:spcPts val="0"/>
              </a:spcBef>
              <a:buNone/>
              <a:defRPr sz="1400" b="1">
                <a:solidFill>
                  <a:srgbClr val="FFFFFF"/>
                </a:solidFill>
                <a:latin typeface="Arial"/>
                <a:ea typeface="Arial"/>
                <a:cs typeface="Arial"/>
                <a:sym typeface="Arial"/>
              </a:defRPr>
            </a:lvl6pPr>
            <a:lvl7pPr marL="0" lvl="6" indent="0" algn="ctr">
              <a:spcBef>
                <a:spcPts val="0"/>
              </a:spcBef>
              <a:buNone/>
              <a:defRPr sz="1400" b="1">
                <a:solidFill>
                  <a:srgbClr val="FFFFFF"/>
                </a:solidFill>
                <a:latin typeface="Arial"/>
                <a:ea typeface="Arial"/>
                <a:cs typeface="Arial"/>
                <a:sym typeface="Arial"/>
              </a:defRPr>
            </a:lvl7pPr>
            <a:lvl8pPr marL="0" lvl="7" indent="0" algn="ctr">
              <a:spcBef>
                <a:spcPts val="0"/>
              </a:spcBef>
              <a:buNone/>
              <a:defRPr sz="1400" b="1">
                <a:solidFill>
                  <a:srgbClr val="FFFFFF"/>
                </a:solidFill>
                <a:latin typeface="Arial"/>
                <a:ea typeface="Arial"/>
                <a:cs typeface="Arial"/>
                <a:sym typeface="Arial"/>
              </a:defRPr>
            </a:lvl8pPr>
            <a:lvl9pPr marL="0" lvl="8" indent="0" algn="ctr">
              <a:spcBef>
                <a:spcPts val="0"/>
              </a:spcBef>
              <a:buNone/>
              <a:defRPr sz="1400" b="1">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972" name="Google Shape;972;p167"/>
          <p:cNvSpPr/>
          <p:nvPr/>
        </p:nvSpPr>
        <p:spPr>
          <a:xfrm>
            <a:off x="1600200" y="931069"/>
            <a:ext cx="909638" cy="242888"/>
          </a:xfrm>
          <a:prstGeom prst="roundRect">
            <a:avLst>
              <a:gd name="adj" fmla="val 10785"/>
            </a:avLst>
          </a:prstGeom>
          <a:solidFill>
            <a:schemeClr val="accent1"/>
          </a:solidFill>
          <a:ln>
            <a:noFill/>
          </a:ln>
          <a:effectLst>
            <a:outerShdw blurRad="190500" dist="88900" dir="5400000" algn="t" rotWithShape="0">
              <a:schemeClr val="accent1">
                <a:alpha val="29803"/>
              </a:schemeClr>
            </a:outerShdw>
          </a:effectLst>
        </p:spPr>
        <p:txBody>
          <a:bodyPr spcFirstLastPara="1" wrap="square" lIns="0" tIns="45700" rIns="0" bIns="45700" anchor="ctr" anchorCtr="0">
            <a:noAutofit/>
          </a:bodyPr>
          <a:lstStyle/>
          <a:p>
            <a:pPr marL="0" marR="0" lvl="0" indent="0" algn="ctr" rtl="0">
              <a:spcBef>
                <a:spcPts val="0"/>
              </a:spcBef>
              <a:spcAft>
                <a:spcPts val="0"/>
              </a:spcAft>
              <a:buNone/>
            </a:pPr>
            <a:r>
              <a:rPr lang="en-US" sz="800" b="1">
                <a:solidFill>
                  <a:schemeClr val="lt1"/>
                </a:solidFill>
                <a:latin typeface="Arial"/>
                <a:ea typeface="Arial"/>
                <a:cs typeface="Arial"/>
                <a:sym typeface="Arial"/>
              </a:rPr>
              <a:t>SWOT</a:t>
            </a:r>
            <a:endParaRPr/>
          </a:p>
        </p:txBody>
      </p:sp>
    </p:spTree>
    <p:extLst>
      <p:ext uri="{BB962C8B-B14F-4D97-AF65-F5344CB8AC3E}">
        <p14:creationId xmlns:p14="http://schemas.microsoft.com/office/powerpoint/2010/main" val="3945757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72"/>
                                        </p:tgtEl>
                                        <p:attrNameLst>
                                          <p:attrName>style.visibility</p:attrName>
                                        </p:attrNameLst>
                                      </p:cBhvr>
                                      <p:to>
                                        <p:strVal val="visible"/>
                                      </p:to>
                                    </p:set>
                                    <p:animEffect transition="in" filter="fade">
                                      <p:cBhvr>
                                        <p:cTn id="7" dur="750"/>
                                        <p:tgtEl>
                                          <p:spTgt spid="972"/>
                                        </p:tgtEl>
                                      </p:cBhvr>
                                    </p:animEffect>
                                  </p:childTnLst>
                                </p:cTn>
                              </p:par>
                              <p:par>
                                <p:cTn id="8" presetID="10" presetClass="entr" presetSubtype="0" fill="hold" nodeType="withEffect">
                                  <p:stCondLst>
                                    <p:cond delay="400"/>
                                  </p:stCondLst>
                                  <p:childTnLst>
                                    <p:set>
                                      <p:cBhvr>
                                        <p:cTn id="9" dur="1" fill="hold">
                                          <p:stCondLst>
                                            <p:cond delay="0"/>
                                          </p:stCondLst>
                                        </p:cTn>
                                        <p:tgtEl>
                                          <p:spTgt spid="970"/>
                                        </p:tgtEl>
                                        <p:attrNameLst>
                                          <p:attrName>style.visibility</p:attrName>
                                        </p:attrNameLst>
                                      </p:cBhvr>
                                      <p:to>
                                        <p:strVal val="visible"/>
                                      </p:to>
                                    </p:set>
                                    <p:animEffect transition="in" filter="fade">
                                      <p:cBhvr>
                                        <p:cTn id="10" dur="750"/>
                                        <p:tgtEl>
                                          <p:spTgt spid="9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matchingName="105_Title Slide">
  <p:cSld name="105_Title Slide">
    <p:spTree>
      <p:nvGrpSpPr>
        <p:cNvPr id="1" name="Shape 973"/>
        <p:cNvGrpSpPr/>
        <p:nvPr/>
      </p:nvGrpSpPr>
      <p:grpSpPr>
        <a:xfrm>
          <a:off x="0" y="0"/>
          <a:ext cx="0" cy="0"/>
          <a:chOff x="0" y="0"/>
          <a:chExt cx="0" cy="0"/>
        </a:xfrm>
      </p:grpSpPr>
      <p:sp>
        <p:nvSpPr>
          <p:cNvPr id="974" name="Google Shape;974;p168"/>
          <p:cNvSpPr>
            <a:spLocks noGrp="1"/>
          </p:cNvSpPr>
          <p:nvPr>
            <p:ph type="pic" idx="2"/>
          </p:nvPr>
        </p:nvSpPr>
        <p:spPr>
          <a:xfrm>
            <a:off x="1867456" y="2075308"/>
            <a:ext cx="1521187" cy="1919799"/>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975" name="Google Shape;975;p168"/>
          <p:cNvSpPr>
            <a:spLocks noGrp="1"/>
          </p:cNvSpPr>
          <p:nvPr>
            <p:ph type="pic" idx="3"/>
          </p:nvPr>
        </p:nvSpPr>
        <p:spPr>
          <a:xfrm>
            <a:off x="3832054" y="2116287"/>
            <a:ext cx="2601539" cy="1831632"/>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976" name="Google Shape;976;p168"/>
          <p:cNvSpPr>
            <a:spLocks noGrp="1"/>
          </p:cNvSpPr>
          <p:nvPr>
            <p:ph type="pic" idx="4"/>
          </p:nvPr>
        </p:nvSpPr>
        <p:spPr>
          <a:xfrm>
            <a:off x="9419209" y="2116287"/>
            <a:ext cx="1404458" cy="1831632"/>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977" name="Google Shape;977;p168"/>
          <p:cNvSpPr>
            <a:spLocks noGrp="1"/>
          </p:cNvSpPr>
          <p:nvPr>
            <p:ph type="pic" idx="5"/>
          </p:nvPr>
        </p:nvSpPr>
        <p:spPr>
          <a:xfrm>
            <a:off x="6847548" y="2075308"/>
            <a:ext cx="1955811" cy="1925192"/>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978" name="Google Shape;978;p168"/>
          <p:cNvSpPr/>
          <p:nvPr/>
        </p:nvSpPr>
        <p:spPr>
          <a:xfrm>
            <a:off x="1600200" y="931069"/>
            <a:ext cx="909638" cy="242888"/>
          </a:xfrm>
          <a:prstGeom prst="roundRect">
            <a:avLst>
              <a:gd name="adj" fmla="val 10785"/>
            </a:avLst>
          </a:prstGeom>
          <a:solidFill>
            <a:schemeClr val="accent1"/>
          </a:solidFill>
          <a:ln>
            <a:noFill/>
          </a:ln>
          <a:effectLst>
            <a:outerShdw blurRad="190500" dist="88900" dir="5400000" algn="t" rotWithShape="0">
              <a:schemeClr val="accent1">
                <a:alpha val="29803"/>
              </a:schemeClr>
            </a:outerShdw>
          </a:effectLst>
        </p:spPr>
        <p:txBody>
          <a:bodyPr spcFirstLastPara="1" wrap="square" lIns="0" tIns="45700" rIns="0" bIns="45700" anchor="ctr" anchorCtr="0">
            <a:noAutofit/>
          </a:bodyPr>
          <a:lstStyle/>
          <a:p>
            <a:pPr marL="0" marR="0" lvl="0" indent="0" algn="ctr" rtl="0">
              <a:spcBef>
                <a:spcPts val="0"/>
              </a:spcBef>
              <a:spcAft>
                <a:spcPts val="0"/>
              </a:spcAft>
              <a:buNone/>
            </a:pPr>
            <a:r>
              <a:rPr lang="en-US" sz="800" b="1">
                <a:solidFill>
                  <a:schemeClr val="lt1"/>
                </a:solidFill>
                <a:latin typeface="Arial"/>
                <a:ea typeface="Arial"/>
                <a:cs typeface="Arial"/>
                <a:sym typeface="Arial"/>
              </a:rPr>
              <a:t>SWOT</a:t>
            </a:r>
            <a:endParaRPr/>
          </a:p>
        </p:txBody>
      </p:sp>
      <p:sp>
        <p:nvSpPr>
          <p:cNvPr id="979" name="Google Shape;979;p168"/>
          <p:cNvSpPr txBox="1">
            <a:spLocks noGrp="1"/>
          </p:cNvSpPr>
          <p:nvPr>
            <p:ph type="sldNum" idx="12"/>
          </p:nvPr>
        </p:nvSpPr>
        <p:spPr>
          <a:xfrm>
            <a:off x="146446" y="6339904"/>
            <a:ext cx="38100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sz="1400" b="1">
                <a:solidFill>
                  <a:srgbClr val="FFFFFF"/>
                </a:solidFill>
                <a:latin typeface="Arial"/>
                <a:ea typeface="Arial"/>
                <a:cs typeface="Arial"/>
                <a:sym typeface="Arial"/>
              </a:defRPr>
            </a:lvl1pPr>
            <a:lvl2pPr marL="0" lvl="1" indent="0" algn="ctr">
              <a:spcBef>
                <a:spcPts val="0"/>
              </a:spcBef>
              <a:buNone/>
              <a:defRPr sz="1400" b="1">
                <a:solidFill>
                  <a:srgbClr val="FFFFFF"/>
                </a:solidFill>
                <a:latin typeface="Arial"/>
                <a:ea typeface="Arial"/>
                <a:cs typeface="Arial"/>
                <a:sym typeface="Arial"/>
              </a:defRPr>
            </a:lvl2pPr>
            <a:lvl3pPr marL="0" lvl="2" indent="0" algn="ctr">
              <a:spcBef>
                <a:spcPts val="0"/>
              </a:spcBef>
              <a:buNone/>
              <a:defRPr sz="1400" b="1">
                <a:solidFill>
                  <a:srgbClr val="FFFFFF"/>
                </a:solidFill>
                <a:latin typeface="Arial"/>
                <a:ea typeface="Arial"/>
                <a:cs typeface="Arial"/>
                <a:sym typeface="Arial"/>
              </a:defRPr>
            </a:lvl3pPr>
            <a:lvl4pPr marL="0" lvl="3" indent="0" algn="ctr">
              <a:spcBef>
                <a:spcPts val="0"/>
              </a:spcBef>
              <a:buNone/>
              <a:defRPr sz="1400" b="1">
                <a:solidFill>
                  <a:srgbClr val="FFFFFF"/>
                </a:solidFill>
                <a:latin typeface="Arial"/>
                <a:ea typeface="Arial"/>
                <a:cs typeface="Arial"/>
                <a:sym typeface="Arial"/>
              </a:defRPr>
            </a:lvl4pPr>
            <a:lvl5pPr marL="0" lvl="4" indent="0" algn="ctr">
              <a:spcBef>
                <a:spcPts val="0"/>
              </a:spcBef>
              <a:buNone/>
              <a:defRPr sz="1400" b="1">
                <a:solidFill>
                  <a:srgbClr val="FFFFFF"/>
                </a:solidFill>
                <a:latin typeface="Arial"/>
                <a:ea typeface="Arial"/>
                <a:cs typeface="Arial"/>
                <a:sym typeface="Arial"/>
              </a:defRPr>
            </a:lvl5pPr>
            <a:lvl6pPr marL="0" lvl="5" indent="0" algn="ctr">
              <a:spcBef>
                <a:spcPts val="0"/>
              </a:spcBef>
              <a:buNone/>
              <a:defRPr sz="1400" b="1">
                <a:solidFill>
                  <a:srgbClr val="FFFFFF"/>
                </a:solidFill>
                <a:latin typeface="Arial"/>
                <a:ea typeface="Arial"/>
                <a:cs typeface="Arial"/>
                <a:sym typeface="Arial"/>
              </a:defRPr>
            </a:lvl6pPr>
            <a:lvl7pPr marL="0" lvl="6" indent="0" algn="ctr">
              <a:spcBef>
                <a:spcPts val="0"/>
              </a:spcBef>
              <a:buNone/>
              <a:defRPr sz="1400" b="1">
                <a:solidFill>
                  <a:srgbClr val="FFFFFF"/>
                </a:solidFill>
                <a:latin typeface="Arial"/>
                <a:ea typeface="Arial"/>
                <a:cs typeface="Arial"/>
                <a:sym typeface="Arial"/>
              </a:defRPr>
            </a:lvl7pPr>
            <a:lvl8pPr marL="0" lvl="7" indent="0" algn="ctr">
              <a:spcBef>
                <a:spcPts val="0"/>
              </a:spcBef>
              <a:buNone/>
              <a:defRPr sz="1400" b="1">
                <a:solidFill>
                  <a:srgbClr val="FFFFFF"/>
                </a:solidFill>
                <a:latin typeface="Arial"/>
                <a:ea typeface="Arial"/>
                <a:cs typeface="Arial"/>
                <a:sym typeface="Arial"/>
              </a:defRPr>
            </a:lvl8pPr>
            <a:lvl9pPr marL="0" lvl="8" indent="0" algn="ctr">
              <a:spcBef>
                <a:spcPts val="0"/>
              </a:spcBef>
              <a:buNone/>
              <a:defRPr sz="1400" b="1">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68160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74"/>
                                        </p:tgtEl>
                                        <p:attrNameLst>
                                          <p:attrName>style.visibility</p:attrName>
                                        </p:attrNameLst>
                                      </p:cBhvr>
                                      <p:to>
                                        <p:strVal val="visible"/>
                                      </p:to>
                                    </p:set>
                                    <p:animEffect transition="in" filter="fade">
                                      <p:cBhvr>
                                        <p:cTn id="7" dur="750"/>
                                        <p:tgtEl>
                                          <p:spTgt spid="974"/>
                                        </p:tgtEl>
                                      </p:cBhvr>
                                    </p:animEffect>
                                  </p:childTnLst>
                                </p:cTn>
                              </p:par>
                              <p:par>
                                <p:cTn id="8" presetID="10" presetClass="entr" presetSubtype="0" fill="hold" nodeType="withEffect">
                                  <p:stCondLst>
                                    <p:cond delay="200"/>
                                  </p:stCondLst>
                                  <p:childTnLst>
                                    <p:set>
                                      <p:cBhvr>
                                        <p:cTn id="9" dur="1" fill="hold">
                                          <p:stCondLst>
                                            <p:cond delay="0"/>
                                          </p:stCondLst>
                                        </p:cTn>
                                        <p:tgtEl>
                                          <p:spTgt spid="975"/>
                                        </p:tgtEl>
                                        <p:attrNameLst>
                                          <p:attrName>style.visibility</p:attrName>
                                        </p:attrNameLst>
                                      </p:cBhvr>
                                      <p:to>
                                        <p:strVal val="visible"/>
                                      </p:to>
                                    </p:set>
                                    <p:animEffect transition="in" filter="fade">
                                      <p:cBhvr>
                                        <p:cTn id="10" dur="750"/>
                                        <p:tgtEl>
                                          <p:spTgt spid="975"/>
                                        </p:tgtEl>
                                      </p:cBhvr>
                                    </p:animEffect>
                                  </p:childTnLst>
                                </p:cTn>
                              </p:par>
                              <p:par>
                                <p:cTn id="11" presetID="10" presetClass="entr" presetSubtype="0" fill="hold" nodeType="withEffect">
                                  <p:stCondLst>
                                    <p:cond delay="400"/>
                                  </p:stCondLst>
                                  <p:childTnLst>
                                    <p:set>
                                      <p:cBhvr>
                                        <p:cTn id="12" dur="1" fill="hold">
                                          <p:stCondLst>
                                            <p:cond delay="0"/>
                                          </p:stCondLst>
                                        </p:cTn>
                                        <p:tgtEl>
                                          <p:spTgt spid="977"/>
                                        </p:tgtEl>
                                        <p:attrNameLst>
                                          <p:attrName>style.visibility</p:attrName>
                                        </p:attrNameLst>
                                      </p:cBhvr>
                                      <p:to>
                                        <p:strVal val="visible"/>
                                      </p:to>
                                    </p:set>
                                    <p:animEffect transition="in" filter="fade">
                                      <p:cBhvr>
                                        <p:cTn id="13" dur="750"/>
                                        <p:tgtEl>
                                          <p:spTgt spid="977"/>
                                        </p:tgtEl>
                                      </p:cBhvr>
                                    </p:animEffect>
                                  </p:childTnLst>
                                </p:cTn>
                              </p:par>
                              <p:par>
                                <p:cTn id="14" presetID="10" presetClass="entr" presetSubtype="0" fill="hold" nodeType="withEffect">
                                  <p:stCondLst>
                                    <p:cond delay="700"/>
                                  </p:stCondLst>
                                  <p:childTnLst>
                                    <p:set>
                                      <p:cBhvr>
                                        <p:cTn id="15" dur="1" fill="hold">
                                          <p:stCondLst>
                                            <p:cond delay="0"/>
                                          </p:stCondLst>
                                        </p:cTn>
                                        <p:tgtEl>
                                          <p:spTgt spid="976"/>
                                        </p:tgtEl>
                                        <p:attrNameLst>
                                          <p:attrName>style.visibility</p:attrName>
                                        </p:attrNameLst>
                                      </p:cBhvr>
                                      <p:to>
                                        <p:strVal val="visible"/>
                                      </p:to>
                                    </p:set>
                                    <p:animEffect transition="in" filter="fade">
                                      <p:cBhvr>
                                        <p:cTn id="16" dur="750"/>
                                        <p:tgtEl>
                                          <p:spTgt spid="976"/>
                                        </p:tgtEl>
                                      </p:cBhvr>
                                    </p:animEffect>
                                  </p:childTnLst>
                                </p:cTn>
                              </p:par>
                              <p:par>
                                <p:cTn id="17" presetID="10" presetClass="entr" presetSubtype="0" fill="hold" nodeType="withEffect">
                                  <p:stCondLst>
                                    <p:cond delay="0"/>
                                  </p:stCondLst>
                                  <p:childTnLst>
                                    <p:set>
                                      <p:cBhvr>
                                        <p:cTn id="18" dur="1" fill="hold">
                                          <p:stCondLst>
                                            <p:cond delay="0"/>
                                          </p:stCondLst>
                                        </p:cTn>
                                        <p:tgtEl>
                                          <p:spTgt spid="978"/>
                                        </p:tgtEl>
                                        <p:attrNameLst>
                                          <p:attrName>style.visibility</p:attrName>
                                        </p:attrNameLst>
                                      </p:cBhvr>
                                      <p:to>
                                        <p:strVal val="visible"/>
                                      </p:to>
                                    </p:set>
                                    <p:animEffect transition="in" filter="fade">
                                      <p:cBhvr>
                                        <p:cTn id="19" dur="750"/>
                                        <p:tgtEl>
                                          <p:spTgt spid="9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106_Title Slide">
  <p:cSld name="106_Title Slide">
    <p:spTree>
      <p:nvGrpSpPr>
        <p:cNvPr id="1" name="Shape 980"/>
        <p:cNvGrpSpPr/>
        <p:nvPr/>
      </p:nvGrpSpPr>
      <p:grpSpPr>
        <a:xfrm>
          <a:off x="0" y="0"/>
          <a:ext cx="0" cy="0"/>
          <a:chOff x="0" y="0"/>
          <a:chExt cx="0" cy="0"/>
        </a:xfrm>
      </p:grpSpPr>
      <p:sp>
        <p:nvSpPr>
          <p:cNvPr id="981" name="Google Shape;981;p169"/>
          <p:cNvSpPr txBox="1">
            <a:spLocks noGrp="1"/>
          </p:cNvSpPr>
          <p:nvPr>
            <p:ph type="sldNum" idx="12"/>
          </p:nvPr>
        </p:nvSpPr>
        <p:spPr>
          <a:xfrm>
            <a:off x="146446" y="6339904"/>
            <a:ext cx="38100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sz="1400" b="1">
                <a:solidFill>
                  <a:srgbClr val="FFFFFF"/>
                </a:solidFill>
                <a:latin typeface="Arial"/>
                <a:ea typeface="Arial"/>
                <a:cs typeface="Arial"/>
                <a:sym typeface="Arial"/>
              </a:defRPr>
            </a:lvl1pPr>
            <a:lvl2pPr marL="0" lvl="1" indent="0" algn="ctr">
              <a:spcBef>
                <a:spcPts val="0"/>
              </a:spcBef>
              <a:buNone/>
              <a:defRPr sz="1400" b="1">
                <a:solidFill>
                  <a:srgbClr val="FFFFFF"/>
                </a:solidFill>
                <a:latin typeface="Arial"/>
                <a:ea typeface="Arial"/>
                <a:cs typeface="Arial"/>
                <a:sym typeface="Arial"/>
              </a:defRPr>
            </a:lvl2pPr>
            <a:lvl3pPr marL="0" lvl="2" indent="0" algn="ctr">
              <a:spcBef>
                <a:spcPts val="0"/>
              </a:spcBef>
              <a:buNone/>
              <a:defRPr sz="1400" b="1">
                <a:solidFill>
                  <a:srgbClr val="FFFFFF"/>
                </a:solidFill>
                <a:latin typeface="Arial"/>
                <a:ea typeface="Arial"/>
                <a:cs typeface="Arial"/>
                <a:sym typeface="Arial"/>
              </a:defRPr>
            </a:lvl3pPr>
            <a:lvl4pPr marL="0" lvl="3" indent="0" algn="ctr">
              <a:spcBef>
                <a:spcPts val="0"/>
              </a:spcBef>
              <a:buNone/>
              <a:defRPr sz="1400" b="1">
                <a:solidFill>
                  <a:srgbClr val="FFFFFF"/>
                </a:solidFill>
                <a:latin typeface="Arial"/>
                <a:ea typeface="Arial"/>
                <a:cs typeface="Arial"/>
                <a:sym typeface="Arial"/>
              </a:defRPr>
            </a:lvl4pPr>
            <a:lvl5pPr marL="0" lvl="4" indent="0" algn="ctr">
              <a:spcBef>
                <a:spcPts val="0"/>
              </a:spcBef>
              <a:buNone/>
              <a:defRPr sz="1400" b="1">
                <a:solidFill>
                  <a:srgbClr val="FFFFFF"/>
                </a:solidFill>
                <a:latin typeface="Arial"/>
                <a:ea typeface="Arial"/>
                <a:cs typeface="Arial"/>
                <a:sym typeface="Arial"/>
              </a:defRPr>
            </a:lvl5pPr>
            <a:lvl6pPr marL="0" lvl="5" indent="0" algn="ctr">
              <a:spcBef>
                <a:spcPts val="0"/>
              </a:spcBef>
              <a:buNone/>
              <a:defRPr sz="1400" b="1">
                <a:solidFill>
                  <a:srgbClr val="FFFFFF"/>
                </a:solidFill>
                <a:latin typeface="Arial"/>
                <a:ea typeface="Arial"/>
                <a:cs typeface="Arial"/>
                <a:sym typeface="Arial"/>
              </a:defRPr>
            </a:lvl6pPr>
            <a:lvl7pPr marL="0" lvl="6" indent="0" algn="ctr">
              <a:spcBef>
                <a:spcPts val="0"/>
              </a:spcBef>
              <a:buNone/>
              <a:defRPr sz="1400" b="1">
                <a:solidFill>
                  <a:srgbClr val="FFFFFF"/>
                </a:solidFill>
                <a:latin typeface="Arial"/>
                <a:ea typeface="Arial"/>
                <a:cs typeface="Arial"/>
                <a:sym typeface="Arial"/>
              </a:defRPr>
            </a:lvl7pPr>
            <a:lvl8pPr marL="0" lvl="7" indent="0" algn="ctr">
              <a:spcBef>
                <a:spcPts val="0"/>
              </a:spcBef>
              <a:buNone/>
              <a:defRPr sz="1400" b="1">
                <a:solidFill>
                  <a:srgbClr val="FFFFFF"/>
                </a:solidFill>
                <a:latin typeface="Arial"/>
                <a:ea typeface="Arial"/>
                <a:cs typeface="Arial"/>
                <a:sym typeface="Arial"/>
              </a:defRPr>
            </a:lvl8pPr>
            <a:lvl9pPr marL="0" lvl="8" indent="0" algn="ctr">
              <a:spcBef>
                <a:spcPts val="0"/>
              </a:spcBef>
              <a:buNone/>
              <a:defRPr sz="1400" b="1">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982" name="Google Shape;982;p169"/>
          <p:cNvSpPr/>
          <p:nvPr/>
        </p:nvSpPr>
        <p:spPr>
          <a:xfrm>
            <a:off x="1600200" y="931069"/>
            <a:ext cx="909638" cy="242888"/>
          </a:xfrm>
          <a:prstGeom prst="roundRect">
            <a:avLst>
              <a:gd name="adj" fmla="val 10785"/>
            </a:avLst>
          </a:prstGeom>
          <a:solidFill>
            <a:schemeClr val="accent1"/>
          </a:solidFill>
          <a:ln>
            <a:noFill/>
          </a:ln>
          <a:effectLst>
            <a:outerShdw blurRad="190500" dist="88900" dir="5400000" algn="t" rotWithShape="0">
              <a:schemeClr val="accent1">
                <a:alpha val="29803"/>
              </a:schemeClr>
            </a:outerShdw>
          </a:effectLst>
        </p:spPr>
        <p:txBody>
          <a:bodyPr spcFirstLastPara="1" wrap="square" lIns="0" tIns="45700" rIns="0" bIns="45700" anchor="ctr" anchorCtr="0">
            <a:noAutofit/>
          </a:bodyPr>
          <a:lstStyle/>
          <a:p>
            <a:pPr marL="0" marR="0" lvl="0" indent="0" algn="ctr" rtl="0">
              <a:spcBef>
                <a:spcPts val="0"/>
              </a:spcBef>
              <a:spcAft>
                <a:spcPts val="0"/>
              </a:spcAft>
              <a:buNone/>
            </a:pPr>
            <a:r>
              <a:rPr lang="en-US" sz="800" b="1">
                <a:solidFill>
                  <a:schemeClr val="lt1"/>
                </a:solidFill>
                <a:latin typeface="Arial"/>
                <a:ea typeface="Arial"/>
                <a:cs typeface="Arial"/>
                <a:sym typeface="Arial"/>
              </a:rPr>
              <a:t>SWOT</a:t>
            </a:r>
            <a:endParaRPr/>
          </a:p>
        </p:txBody>
      </p:sp>
    </p:spTree>
    <p:extLst>
      <p:ext uri="{BB962C8B-B14F-4D97-AF65-F5344CB8AC3E}">
        <p14:creationId xmlns:p14="http://schemas.microsoft.com/office/powerpoint/2010/main" val="295843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82"/>
                                        </p:tgtEl>
                                        <p:attrNameLst>
                                          <p:attrName>style.visibility</p:attrName>
                                        </p:attrNameLst>
                                      </p:cBhvr>
                                      <p:to>
                                        <p:strVal val="visible"/>
                                      </p:to>
                                    </p:set>
                                    <p:animEffect transition="in" filter="fade">
                                      <p:cBhvr>
                                        <p:cTn id="7" dur="750"/>
                                        <p:tgtEl>
                                          <p:spTgt spid="9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93_Title Slide">
  <p:cSld name="93_Title Slide">
    <p:spTree>
      <p:nvGrpSpPr>
        <p:cNvPr id="1" name="Shape 44"/>
        <p:cNvGrpSpPr/>
        <p:nvPr/>
      </p:nvGrpSpPr>
      <p:grpSpPr>
        <a:xfrm>
          <a:off x="0" y="0"/>
          <a:ext cx="0" cy="0"/>
          <a:chOff x="0" y="0"/>
          <a:chExt cx="0" cy="0"/>
        </a:xfrm>
      </p:grpSpPr>
      <p:sp>
        <p:nvSpPr>
          <p:cNvPr id="45" name="Google Shape;45;p8"/>
          <p:cNvSpPr>
            <a:spLocks noGrp="1"/>
          </p:cNvSpPr>
          <p:nvPr>
            <p:ph type="pic" idx="2"/>
          </p:nvPr>
        </p:nvSpPr>
        <p:spPr>
          <a:xfrm>
            <a:off x="676642" y="-1"/>
            <a:ext cx="3631223" cy="6857999"/>
          </a:xfrm>
          <a:prstGeom prst="rect">
            <a:avLst/>
          </a:prstGeom>
          <a:solidFill>
            <a:schemeClr val="accent1"/>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6" name="Google Shape;46;p8"/>
          <p:cNvSpPr txBox="1">
            <a:spLocks noGrp="1"/>
          </p:cNvSpPr>
          <p:nvPr>
            <p:ph type="sldNum" idx="12"/>
          </p:nvPr>
        </p:nvSpPr>
        <p:spPr>
          <a:xfrm>
            <a:off x="146446" y="6339904"/>
            <a:ext cx="38100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47" name="Google Shape;47;p8"/>
          <p:cNvSpPr txBox="1">
            <a:spLocks noGrp="1"/>
          </p:cNvSpPr>
          <p:nvPr>
            <p:ph type="ctrTitle"/>
          </p:nvPr>
        </p:nvSpPr>
        <p:spPr>
          <a:xfrm>
            <a:off x="5450499" y="1600199"/>
            <a:ext cx="4867275" cy="100965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Arial"/>
              <a:buNone/>
              <a:defRPr sz="3200"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8"/>
          <p:cNvSpPr/>
          <p:nvPr/>
        </p:nvSpPr>
        <p:spPr>
          <a:xfrm>
            <a:off x="5450499" y="931069"/>
            <a:ext cx="909638" cy="242888"/>
          </a:xfrm>
          <a:prstGeom prst="roundRect">
            <a:avLst>
              <a:gd name="adj" fmla="val 10785"/>
            </a:avLst>
          </a:prstGeom>
          <a:solidFill>
            <a:schemeClr val="accent1"/>
          </a:solidFill>
          <a:ln>
            <a:noFill/>
          </a:ln>
          <a:effectLst>
            <a:outerShdw blurRad="190500" dist="88900" dir="5400000" algn="t" rotWithShape="0">
              <a:schemeClr val="accent1">
                <a:alpha val="29803"/>
              </a:schemeClr>
            </a:outerShdw>
          </a:effectLst>
        </p:spPr>
        <p:txBody>
          <a:bodyPr spcFirstLastPara="1" wrap="square" lIns="0" tIns="45700" rIns="0" bIns="45700" anchor="ctr" anchorCtr="0">
            <a:noAutofit/>
          </a:bodyPr>
          <a:lstStyle/>
          <a:p>
            <a:pPr marL="0" marR="0" lvl="0" indent="0" algn="ctr" rtl="0">
              <a:spcBef>
                <a:spcPts val="0"/>
              </a:spcBef>
              <a:spcAft>
                <a:spcPts val="0"/>
              </a:spcAft>
              <a:buNone/>
            </a:pPr>
            <a:r>
              <a:rPr lang="en-US" sz="800" b="1">
                <a:solidFill>
                  <a:schemeClr val="lt1"/>
                </a:solidFill>
                <a:latin typeface="Arial"/>
                <a:ea typeface="Arial"/>
                <a:cs typeface="Arial"/>
                <a:sym typeface="Arial"/>
              </a:rPr>
              <a:t>PITCH DECK</a:t>
            </a:r>
            <a:endParaRPr/>
          </a:p>
        </p:txBody>
      </p:sp>
    </p:spTree>
    <p:extLst>
      <p:ext uri="{BB962C8B-B14F-4D97-AF65-F5344CB8AC3E}">
        <p14:creationId xmlns:p14="http://schemas.microsoft.com/office/powerpoint/2010/main" val="3168050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750"/>
                                        <p:tgtEl>
                                          <p:spTgt spid="45"/>
                                        </p:tgtEl>
                                      </p:cBhvr>
                                    </p:animEffect>
                                  </p:childTnLst>
                                </p:cTn>
                              </p:par>
                              <p:par>
                                <p:cTn id="8" presetID="10" presetClass="entr" presetSubtype="0" fill="hold" nodeType="withEffect">
                                  <p:stCondLst>
                                    <p:cond delay="0"/>
                                  </p:stCondLst>
                                  <p:childTnLst>
                                    <p:set>
                                      <p:cBhvr>
                                        <p:cTn id="9" dur="1" fill="hold">
                                          <p:stCondLst>
                                            <p:cond delay="0"/>
                                          </p:stCondLst>
                                        </p:cTn>
                                        <p:tgtEl>
                                          <p:spTgt spid="48"/>
                                        </p:tgtEl>
                                        <p:attrNameLst>
                                          <p:attrName>style.visibility</p:attrName>
                                        </p:attrNameLst>
                                      </p:cBhvr>
                                      <p:to>
                                        <p:strVal val="visible"/>
                                      </p:to>
                                    </p:set>
                                    <p:animEffect transition="in" filter="fade">
                                      <p:cBhvr>
                                        <p:cTn id="10" dur="750"/>
                                        <p:tgtEl>
                                          <p:spTgt spid="48"/>
                                        </p:tgtEl>
                                      </p:cBhvr>
                                    </p:animEffect>
                                  </p:childTnLst>
                                </p:cTn>
                              </p:par>
                              <p:par>
                                <p:cTn id="11" presetID="10" presetClass="entr" presetSubtype="0" fill="hold" nodeType="withEffect">
                                  <p:stCondLst>
                                    <p:cond delay="400"/>
                                  </p:stCondLst>
                                  <p:childTnLst>
                                    <p:set>
                                      <p:cBhvr>
                                        <p:cTn id="12" dur="1" fill="hold">
                                          <p:stCondLst>
                                            <p:cond delay="0"/>
                                          </p:stCondLst>
                                        </p:cTn>
                                        <p:tgtEl>
                                          <p:spTgt spid="47"/>
                                        </p:tgtEl>
                                        <p:attrNameLst>
                                          <p:attrName>style.visibility</p:attrName>
                                        </p:attrNameLst>
                                      </p:cBhvr>
                                      <p:to>
                                        <p:strVal val="visible"/>
                                      </p:to>
                                    </p:set>
                                    <p:animEffect transition="in" filter="fade">
                                      <p:cBhvr>
                                        <p:cTn id="13" dur="75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107_Title Slide">
  <p:cSld name="107_Title Slide">
    <p:spTree>
      <p:nvGrpSpPr>
        <p:cNvPr id="1" name="Shape 983"/>
        <p:cNvGrpSpPr/>
        <p:nvPr/>
      </p:nvGrpSpPr>
      <p:grpSpPr>
        <a:xfrm>
          <a:off x="0" y="0"/>
          <a:ext cx="0" cy="0"/>
          <a:chOff x="0" y="0"/>
          <a:chExt cx="0" cy="0"/>
        </a:xfrm>
      </p:grpSpPr>
      <p:sp>
        <p:nvSpPr>
          <p:cNvPr id="984" name="Google Shape;984;p170"/>
          <p:cNvSpPr>
            <a:spLocks noGrp="1"/>
          </p:cNvSpPr>
          <p:nvPr>
            <p:ph type="pic" idx="2"/>
          </p:nvPr>
        </p:nvSpPr>
        <p:spPr>
          <a:xfrm>
            <a:off x="1600202" y="2165734"/>
            <a:ext cx="1659547" cy="1659547"/>
          </a:xfrm>
          <a:prstGeom prst="rect">
            <a:avLst/>
          </a:prstGeom>
          <a:solidFill>
            <a:srgbClr val="FFE6DF"/>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985" name="Google Shape;985;p170"/>
          <p:cNvSpPr>
            <a:spLocks noGrp="1"/>
          </p:cNvSpPr>
          <p:nvPr>
            <p:ph type="pic" idx="3"/>
          </p:nvPr>
        </p:nvSpPr>
        <p:spPr>
          <a:xfrm>
            <a:off x="6581775" y="2165734"/>
            <a:ext cx="1659547" cy="1659547"/>
          </a:xfrm>
          <a:prstGeom prst="rect">
            <a:avLst/>
          </a:prstGeom>
          <a:solidFill>
            <a:srgbClr val="FFE6DF"/>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986" name="Google Shape;986;p170"/>
          <p:cNvSpPr>
            <a:spLocks noGrp="1"/>
          </p:cNvSpPr>
          <p:nvPr>
            <p:ph type="pic" idx="4"/>
          </p:nvPr>
        </p:nvSpPr>
        <p:spPr>
          <a:xfrm>
            <a:off x="6581775" y="3888021"/>
            <a:ext cx="1659547" cy="1659547"/>
          </a:xfrm>
          <a:prstGeom prst="rect">
            <a:avLst/>
          </a:prstGeom>
          <a:solidFill>
            <a:srgbClr val="FFE6DF"/>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987" name="Google Shape;987;p170"/>
          <p:cNvSpPr>
            <a:spLocks noGrp="1"/>
          </p:cNvSpPr>
          <p:nvPr>
            <p:ph type="pic" idx="5"/>
          </p:nvPr>
        </p:nvSpPr>
        <p:spPr>
          <a:xfrm>
            <a:off x="1600200" y="3888021"/>
            <a:ext cx="1659547" cy="1659547"/>
          </a:xfrm>
          <a:prstGeom prst="rect">
            <a:avLst/>
          </a:prstGeom>
          <a:solidFill>
            <a:srgbClr val="FFE6DF"/>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988" name="Google Shape;988;p170"/>
          <p:cNvSpPr txBox="1">
            <a:spLocks noGrp="1"/>
          </p:cNvSpPr>
          <p:nvPr>
            <p:ph type="sldNum" idx="12"/>
          </p:nvPr>
        </p:nvSpPr>
        <p:spPr>
          <a:xfrm>
            <a:off x="146446" y="6339904"/>
            <a:ext cx="38100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sz="1400" b="1">
                <a:solidFill>
                  <a:srgbClr val="FFFFFF"/>
                </a:solidFill>
                <a:latin typeface="Arial"/>
                <a:ea typeface="Arial"/>
                <a:cs typeface="Arial"/>
                <a:sym typeface="Arial"/>
              </a:defRPr>
            </a:lvl1pPr>
            <a:lvl2pPr marL="0" lvl="1" indent="0" algn="ctr">
              <a:spcBef>
                <a:spcPts val="0"/>
              </a:spcBef>
              <a:buNone/>
              <a:defRPr sz="1400" b="1">
                <a:solidFill>
                  <a:srgbClr val="FFFFFF"/>
                </a:solidFill>
                <a:latin typeface="Arial"/>
                <a:ea typeface="Arial"/>
                <a:cs typeface="Arial"/>
                <a:sym typeface="Arial"/>
              </a:defRPr>
            </a:lvl2pPr>
            <a:lvl3pPr marL="0" lvl="2" indent="0" algn="ctr">
              <a:spcBef>
                <a:spcPts val="0"/>
              </a:spcBef>
              <a:buNone/>
              <a:defRPr sz="1400" b="1">
                <a:solidFill>
                  <a:srgbClr val="FFFFFF"/>
                </a:solidFill>
                <a:latin typeface="Arial"/>
                <a:ea typeface="Arial"/>
                <a:cs typeface="Arial"/>
                <a:sym typeface="Arial"/>
              </a:defRPr>
            </a:lvl3pPr>
            <a:lvl4pPr marL="0" lvl="3" indent="0" algn="ctr">
              <a:spcBef>
                <a:spcPts val="0"/>
              </a:spcBef>
              <a:buNone/>
              <a:defRPr sz="1400" b="1">
                <a:solidFill>
                  <a:srgbClr val="FFFFFF"/>
                </a:solidFill>
                <a:latin typeface="Arial"/>
                <a:ea typeface="Arial"/>
                <a:cs typeface="Arial"/>
                <a:sym typeface="Arial"/>
              </a:defRPr>
            </a:lvl4pPr>
            <a:lvl5pPr marL="0" lvl="4" indent="0" algn="ctr">
              <a:spcBef>
                <a:spcPts val="0"/>
              </a:spcBef>
              <a:buNone/>
              <a:defRPr sz="1400" b="1">
                <a:solidFill>
                  <a:srgbClr val="FFFFFF"/>
                </a:solidFill>
                <a:latin typeface="Arial"/>
                <a:ea typeface="Arial"/>
                <a:cs typeface="Arial"/>
                <a:sym typeface="Arial"/>
              </a:defRPr>
            </a:lvl5pPr>
            <a:lvl6pPr marL="0" lvl="5" indent="0" algn="ctr">
              <a:spcBef>
                <a:spcPts val="0"/>
              </a:spcBef>
              <a:buNone/>
              <a:defRPr sz="1400" b="1">
                <a:solidFill>
                  <a:srgbClr val="FFFFFF"/>
                </a:solidFill>
                <a:latin typeface="Arial"/>
                <a:ea typeface="Arial"/>
                <a:cs typeface="Arial"/>
                <a:sym typeface="Arial"/>
              </a:defRPr>
            </a:lvl6pPr>
            <a:lvl7pPr marL="0" lvl="6" indent="0" algn="ctr">
              <a:spcBef>
                <a:spcPts val="0"/>
              </a:spcBef>
              <a:buNone/>
              <a:defRPr sz="1400" b="1">
                <a:solidFill>
                  <a:srgbClr val="FFFFFF"/>
                </a:solidFill>
                <a:latin typeface="Arial"/>
                <a:ea typeface="Arial"/>
                <a:cs typeface="Arial"/>
                <a:sym typeface="Arial"/>
              </a:defRPr>
            </a:lvl7pPr>
            <a:lvl8pPr marL="0" lvl="7" indent="0" algn="ctr">
              <a:spcBef>
                <a:spcPts val="0"/>
              </a:spcBef>
              <a:buNone/>
              <a:defRPr sz="1400" b="1">
                <a:solidFill>
                  <a:srgbClr val="FFFFFF"/>
                </a:solidFill>
                <a:latin typeface="Arial"/>
                <a:ea typeface="Arial"/>
                <a:cs typeface="Arial"/>
                <a:sym typeface="Arial"/>
              </a:defRPr>
            </a:lvl8pPr>
            <a:lvl9pPr marL="0" lvl="8" indent="0" algn="ctr">
              <a:spcBef>
                <a:spcPts val="0"/>
              </a:spcBef>
              <a:buNone/>
              <a:defRPr sz="1400" b="1">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841612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984"/>
                                        </p:tgtEl>
                                        <p:attrNameLst>
                                          <p:attrName>style.visibility</p:attrName>
                                        </p:attrNameLst>
                                      </p:cBhvr>
                                      <p:to>
                                        <p:strVal val="visible"/>
                                      </p:to>
                                    </p:set>
                                    <p:anim calcmode="lin" valueType="num">
                                      <p:cBhvr additive="base">
                                        <p:cTn id="7" dur="750"/>
                                        <p:tgtEl>
                                          <p:spTgt spid="984"/>
                                        </p:tgtEl>
                                        <p:attrNameLst>
                                          <p:attrName>ppt_w</p:attrName>
                                        </p:attrNameLst>
                                      </p:cBhvr>
                                      <p:tavLst>
                                        <p:tav tm="0">
                                          <p:val>
                                            <p:strVal val="0"/>
                                          </p:val>
                                        </p:tav>
                                        <p:tav tm="100000">
                                          <p:val>
                                            <p:strVal val="#ppt_w"/>
                                          </p:val>
                                        </p:tav>
                                      </p:tavLst>
                                    </p:anim>
                                    <p:anim calcmode="lin" valueType="num">
                                      <p:cBhvr additive="base">
                                        <p:cTn id="8" dur="750"/>
                                        <p:tgtEl>
                                          <p:spTgt spid="984"/>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200"/>
                                  </p:stCondLst>
                                  <p:childTnLst>
                                    <p:set>
                                      <p:cBhvr>
                                        <p:cTn id="10" dur="1" fill="hold">
                                          <p:stCondLst>
                                            <p:cond delay="0"/>
                                          </p:stCondLst>
                                        </p:cTn>
                                        <p:tgtEl>
                                          <p:spTgt spid="985"/>
                                        </p:tgtEl>
                                        <p:attrNameLst>
                                          <p:attrName>style.visibility</p:attrName>
                                        </p:attrNameLst>
                                      </p:cBhvr>
                                      <p:to>
                                        <p:strVal val="visible"/>
                                      </p:to>
                                    </p:set>
                                    <p:anim calcmode="lin" valueType="num">
                                      <p:cBhvr additive="base">
                                        <p:cTn id="11" dur="750"/>
                                        <p:tgtEl>
                                          <p:spTgt spid="985"/>
                                        </p:tgtEl>
                                        <p:attrNameLst>
                                          <p:attrName>ppt_w</p:attrName>
                                        </p:attrNameLst>
                                      </p:cBhvr>
                                      <p:tavLst>
                                        <p:tav tm="0">
                                          <p:val>
                                            <p:strVal val="0"/>
                                          </p:val>
                                        </p:tav>
                                        <p:tav tm="100000">
                                          <p:val>
                                            <p:strVal val="#ppt_w"/>
                                          </p:val>
                                        </p:tav>
                                      </p:tavLst>
                                    </p:anim>
                                    <p:anim calcmode="lin" valueType="num">
                                      <p:cBhvr additive="base">
                                        <p:cTn id="12" dur="750"/>
                                        <p:tgtEl>
                                          <p:spTgt spid="985"/>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400"/>
                                  </p:stCondLst>
                                  <p:childTnLst>
                                    <p:set>
                                      <p:cBhvr>
                                        <p:cTn id="14" dur="1" fill="hold">
                                          <p:stCondLst>
                                            <p:cond delay="0"/>
                                          </p:stCondLst>
                                        </p:cTn>
                                        <p:tgtEl>
                                          <p:spTgt spid="987"/>
                                        </p:tgtEl>
                                        <p:attrNameLst>
                                          <p:attrName>style.visibility</p:attrName>
                                        </p:attrNameLst>
                                      </p:cBhvr>
                                      <p:to>
                                        <p:strVal val="visible"/>
                                      </p:to>
                                    </p:set>
                                    <p:anim calcmode="lin" valueType="num">
                                      <p:cBhvr additive="base">
                                        <p:cTn id="15" dur="750"/>
                                        <p:tgtEl>
                                          <p:spTgt spid="987"/>
                                        </p:tgtEl>
                                        <p:attrNameLst>
                                          <p:attrName>ppt_w</p:attrName>
                                        </p:attrNameLst>
                                      </p:cBhvr>
                                      <p:tavLst>
                                        <p:tav tm="0">
                                          <p:val>
                                            <p:strVal val="0"/>
                                          </p:val>
                                        </p:tav>
                                        <p:tav tm="100000">
                                          <p:val>
                                            <p:strVal val="#ppt_w"/>
                                          </p:val>
                                        </p:tav>
                                      </p:tavLst>
                                    </p:anim>
                                    <p:anim calcmode="lin" valueType="num">
                                      <p:cBhvr additive="base">
                                        <p:cTn id="16" dur="750"/>
                                        <p:tgtEl>
                                          <p:spTgt spid="987"/>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700"/>
                                  </p:stCondLst>
                                  <p:childTnLst>
                                    <p:set>
                                      <p:cBhvr>
                                        <p:cTn id="18" dur="1" fill="hold">
                                          <p:stCondLst>
                                            <p:cond delay="0"/>
                                          </p:stCondLst>
                                        </p:cTn>
                                        <p:tgtEl>
                                          <p:spTgt spid="986"/>
                                        </p:tgtEl>
                                        <p:attrNameLst>
                                          <p:attrName>style.visibility</p:attrName>
                                        </p:attrNameLst>
                                      </p:cBhvr>
                                      <p:to>
                                        <p:strVal val="visible"/>
                                      </p:to>
                                    </p:set>
                                    <p:anim calcmode="lin" valueType="num">
                                      <p:cBhvr additive="base">
                                        <p:cTn id="19" dur="750"/>
                                        <p:tgtEl>
                                          <p:spTgt spid="986"/>
                                        </p:tgtEl>
                                        <p:attrNameLst>
                                          <p:attrName>ppt_w</p:attrName>
                                        </p:attrNameLst>
                                      </p:cBhvr>
                                      <p:tavLst>
                                        <p:tav tm="0">
                                          <p:val>
                                            <p:strVal val="0"/>
                                          </p:val>
                                        </p:tav>
                                        <p:tav tm="100000">
                                          <p:val>
                                            <p:strVal val="#ppt_w"/>
                                          </p:val>
                                        </p:tav>
                                      </p:tavLst>
                                    </p:anim>
                                    <p:anim calcmode="lin" valueType="num">
                                      <p:cBhvr additive="base">
                                        <p:cTn id="20" dur="750"/>
                                        <p:tgtEl>
                                          <p:spTgt spid="986"/>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108_Title Slide">
  <p:cSld name="108_Title Slide">
    <p:spTree>
      <p:nvGrpSpPr>
        <p:cNvPr id="1" name="Shape 989"/>
        <p:cNvGrpSpPr/>
        <p:nvPr/>
      </p:nvGrpSpPr>
      <p:grpSpPr>
        <a:xfrm>
          <a:off x="0" y="0"/>
          <a:ext cx="0" cy="0"/>
          <a:chOff x="0" y="0"/>
          <a:chExt cx="0" cy="0"/>
        </a:xfrm>
      </p:grpSpPr>
      <p:sp>
        <p:nvSpPr>
          <p:cNvPr id="990" name="Google Shape;990;p171"/>
          <p:cNvSpPr txBox="1">
            <a:spLocks noGrp="1"/>
          </p:cNvSpPr>
          <p:nvPr>
            <p:ph type="ctrTitle"/>
          </p:nvPr>
        </p:nvSpPr>
        <p:spPr>
          <a:xfrm>
            <a:off x="1600200" y="1600199"/>
            <a:ext cx="4867275" cy="100965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Arial"/>
              <a:buNone/>
              <a:defRPr sz="3200"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91" name="Google Shape;991;p171"/>
          <p:cNvSpPr txBox="1">
            <a:spLocks noGrp="1"/>
          </p:cNvSpPr>
          <p:nvPr>
            <p:ph type="sldNum" idx="12"/>
          </p:nvPr>
        </p:nvSpPr>
        <p:spPr>
          <a:xfrm>
            <a:off x="146446" y="6339904"/>
            <a:ext cx="38100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sz="1400" b="1">
                <a:solidFill>
                  <a:srgbClr val="FFFFFF"/>
                </a:solidFill>
                <a:latin typeface="Arial"/>
                <a:ea typeface="Arial"/>
                <a:cs typeface="Arial"/>
                <a:sym typeface="Arial"/>
              </a:defRPr>
            </a:lvl1pPr>
            <a:lvl2pPr marL="0" lvl="1" indent="0" algn="ctr">
              <a:spcBef>
                <a:spcPts val="0"/>
              </a:spcBef>
              <a:buNone/>
              <a:defRPr sz="1400" b="1">
                <a:solidFill>
                  <a:srgbClr val="FFFFFF"/>
                </a:solidFill>
                <a:latin typeface="Arial"/>
                <a:ea typeface="Arial"/>
                <a:cs typeface="Arial"/>
                <a:sym typeface="Arial"/>
              </a:defRPr>
            </a:lvl2pPr>
            <a:lvl3pPr marL="0" lvl="2" indent="0" algn="ctr">
              <a:spcBef>
                <a:spcPts val="0"/>
              </a:spcBef>
              <a:buNone/>
              <a:defRPr sz="1400" b="1">
                <a:solidFill>
                  <a:srgbClr val="FFFFFF"/>
                </a:solidFill>
                <a:latin typeface="Arial"/>
                <a:ea typeface="Arial"/>
                <a:cs typeface="Arial"/>
                <a:sym typeface="Arial"/>
              </a:defRPr>
            </a:lvl3pPr>
            <a:lvl4pPr marL="0" lvl="3" indent="0" algn="ctr">
              <a:spcBef>
                <a:spcPts val="0"/>
              </a:spcBef>
              <a:buNone/>
              <a:defRPr sz="1400" b="1">
                <a:solidFill>
                  <a:srgbClr val="FFFFFF"/>
                </a:solidFill>
                <a:latin typeface="Arial"/>
                <a:ea typeface="Arial"/>
                <a:cs typeface="Arial"/>
                <a:sym typeface="Arial"/>
              </a:defRPr>
            </a:lvl4pPr>
            <a:lvl5pPr marL="0" lvl="4" indent="0" algn="ctr">
              <a:spcBef>
                <a:spcPts val="0"/>
              </a:spcBef>
              <a:buNone/>
              <a:defRPr sz="1400" b="1">
                <a:solidFill>
                  <a:srgbClr val="FFFFFF"/>
                </a:solidFill>
                <a:latin typeface="Arial"/>
                <a:ea typeface="Arial"/>
                <a:cs typeface="Arial"/>
                <a:sym typeface="Arial"/>
              </a:defRPr>
            </a:lvl5pPr>
            <a:lvl6pPr marL="0" lvl="5" indent="0" algn="ctr">
              <a:spcBef>
                <a:spcPts val="0"/>
              </a:spcBef>
              <a:buNone/>
              <a:defRPr sz="1400" b="1">
                <a:solidFill>
                  <a:srgbClr val="FFFFFF"/>
                </a:solidFill>
                <a:latin typeface="Arial"/>
                <a:ea typeface="Arial"/>
                <a:cs typeface="Arial"/>
                <a:sym typeface="Arial"/>
              </a:defRPr>
            </a:lvl6pPr>
            <a:lvl7pPr marL="0" lvl="6" indent="0" algn="ctr">
              <a:spcBef>
                <a:spcPts val="0"/>
              </a:spcBef>
              <a:buNone/>
              <a:defRPr sz="1400" b="1">
                <a:solidFill>
                  <a:srgbClr val="FFFFFF"/>
                </a:solidFill>
                <a:latin typeface="Arial"/>
                <a:ea typeface="Arial"/>
                <a:cs typeface="Arial"/>
                <a:sym typeface="Arial"/>
              </a:defRPr>
            </a:lvl7pPr>
            <a:lvl8pPr marL="0" lvl="7" indent="0" algn="ctr">
              <a:spcBef>
                <a:spcPts val="0"/>
              </a:spcBef>
              <a:buNone/>
              <a:defRPr sz="1400" b="1">
                <a:solidFill>
                  <a:srgbClr val="FFFFFF"/>
                </a:solidFill>
                <a:latin typeface="Arial"/>
                <a:ea typeface="Arial"/>
                <a:cs typeface="Arial"/>
                <a:sym typeface="Arial"/>
              </a:defRPr>
            </a:lvl8pPr>
            <a:lvl9pPr marL="0" lvl="8" indent="0" algn="ctr">
              <a:spcBef>
                <a:spcPts val="0"/>
              </a:spcBef>
              <a:buNone/>
              <a:defRPr sz="1400" b="1">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992" name="Google Shape;992;p171"/>
          <p:cNvSpPr/>
          <p:nvPr/>
        </p:nvSpPr>
        <p:spPr>
          <a:xfrm>
            <a:off x="1600200" y="931069"/>
            <a:ext cx="909638" cy="242888"/>
          </a:xfrm>
          <a:prstGeom prst="roundRect">
            <a:avLst>
              <a:gd name="adj" fmla="val 10785"/>
            </a:avLst>
          </a:prstGeom>
          <a:solidFill>
            <a:schemeClr val="accent1"/>
          </a:solidFill>
          <a:ln>
            <a:noFill/>
          </a:ln>
          <a:effectLst>
            <a:outerShdw blurRad="190500" dist="88900" dir="5400000" algn="t" rotWithShape="0">
              <a:schemeClr val="accent1">
                <a:alpha val="29803"/>
              </a:schemeClr>
            </a:outerShdw>
          </a:effectLst>
        </p:spPr>
        <p:txBody>
          <a:bodyPr spcFirstLastPara="1" wrap="square" lIns="0" tIns="45700" rIns="0" bIns="45700" anchor="ctr" anchorCtr="0">
            <a:noAutofit/>
          </a:bodyPr>
          <a:lstStyle/>
          <a:p>
            <a:pPr marL="0" marR="0" lvl="0" indent="0" algn="ctr" rtl="0">
              <a:spcBef>
                <a:spcPts val="0"/>
              </a:spcBef>
              <a:spcAft>
                <a:spcPts val="0"/>
              </a:spcAft>
              <a:buNone/>
            </a:pPr>
            <a:r>
              <a:rPr lang="en-US" sz="800" b="1">
                <a:solidFill>
                  <a:schemeClr val="lt1"/>
                </a:solidFill>
                <a:latin typeface="Arial"/>
                <a:ea typeface="Arial"/>
                <a:cs typeface="Arial"/>
                <a:sym typeface="Arial"/>
              </a:rPr>
              <a:t>FINANCIAL</a:t>
            </a:r>
            <a:endParaRPr/>
          </a:p>
        </p:txBody>
      </p:sp>
    </p:spTree>
    <p:extLst>
      <p:ext uri="{BB962C8B-B14F-4D97-AF65-F5344CB8AC3E}">
        <p14:creationId xmlns:p14="http://schemas.microsoft.com/office/powerpoint/2010/main" val="4229359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92"/>
                                        </p:tgtEl>
                                        <p:attrNameLst>
                                          <p:attrName>style.visibility</p:attrName>
                                        </p:attrNameLst>
                                      </p:cBhvr>
                                      <p:to>
                                        <p:strVal val="visible"/>
                                      </p:to>
                                    </p:set>
                                    <p:animEffect transition="in" filter="fade">
                                      <p:cBhvr>
                                        <p:cTn id="7" dur="750"/>
                                        <p:tgtEl>
                                          <p:spTgt spid="992"/>
                                        </p:tgtEl>
                                      </p:cBhvr>
                                    </p:animEffect>
                                  </p:childTnLst>
                                </p:cTn>
                              </p:par>
                              <p:par>
                                <p:cTn id="8" presetID="10" presetClass="entr" presetSubtype="0" fill="hold" nodeType="withEffect">
                                  <p:stCondLst>
                                    <p:cond delay="400"/>
                                  </p:stCondLst>
                                  <p:childTnLst>
                                    <p:set>
                                      <p:cBhvr>
                                        <p:cTn id="9" dur="1" fill="hold">
                                          <p:stCondLst>
                                            <p:cond delay="0"/>
                                          </p:stCondLst>
                                        </p:cTn>
                                        <p:tgtEl>
                                          <p:spTgt spid="990"/>
                                        </p:tgtEl>
                                        <p:attrNameLst>
                                          <p:attrName>style.visibility</p:attrName>
                                        </p:attrNameLst>
                                      </p:cBhvr>
                                      <p:to>
                                        <p:strVal val="visible"/>
                                      </p:to>
                                    </p:set>
                                    <p:animEffect transition="in" filter="fade">
                                      <p:cBhvr>
                                        <p:cTn id="10" dur="750"/>
                                        <p:tgtEl>
                                          <p:spTgt spid="9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109_Title Slide">
  <p:cSld name="109_Title Slide">
    <p:spTree>
      <p:nvGrpSpPr>
        <p:cNvPr id="1" name="Shape 993"/>
        <p:cNvGrpSpPr/>
        <p:nvPr/>
      </p:nvGrpSpPr>
      <p:grpSpPr>
        <a:xfrm>
          <a:off x="0" y="0"/>
          <a:ext cx="0" cy="0"/>
          <a:chOff x="0" y="0"/>
          <a:chExt cx="0" cy="0"/>
        </a:xfrm>
      </p:grpSpPr>
      <p:sp>
        <p:nvSpPr>
          <p:cNvPr id="994" name="Google Shape;994;p172"/>
          <p:cNvSpPr txBox="1">
            <a:spLocks noGrp="1"/>
          </p:cNvSpPr>
          <p:nvPr>
            <p:ph type="sldNum" idx="12"/>
          </p:nvPr>
        </p:nvSpPr>
        <p:spPr>
          <a:xfrm>
            <a:off x="146446" y="6339904"/>
            <a:ext cx="38100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sz="1400" b="1">
                <a:solidFill>
                  <a:srgbClr val="FFFFFF"/>
                </a:solidFill>
                <a:latin typeface="Arial"/>
                <a:ea typeface="Arial"/>
                <a:cs typeface="Arial"/>
                <a:sym typeface="Arial"/>
              </a:defRPr>
            </a:lvl1pPr>
            <a:lvl2pPr marL="0" lvl="1" indent="0" algn="ctr">
              <a:spcBef>
                <a:spcPts val="0"/>
              </a:spcBef>
              <a:buNone/>
              <a:defRPr sz="1400" b="1">
                <a:solidFill>
                  <a:srgbClr val="FFFFFF"/>
                </a:solidFill>
                <a:latin typeface="Arial"/>
                <a:ea typeface="Arial"/>
                <a:cs typeface="Arial"/>
                <a:sym typeface="Arial"/>
              </a:defRPr>
            </a:lvl2pPr>
            <a:lvl3pPr marL="0" lvl="2" indent="0" algn="ctr">
              <a:spcBef>
                <a:spcPts val="0"/>
              </a:spcBef>
              <a:buNone/>
              <a:defRPr sz="1400" b="1">
                <a:solidFill>
                  <a:srgbClr val="FFFFFF"/>
                </a:solidFill>
                <a:latin typeface="Arial"/>
                <a:ea typeface="Arial"/>
                <a:cs typeface="Arial"/>
                <a:sym typeface="Arial"/>
              </a:defRPr>
            </a:lvl3pPr>
            <a:lvl4pPr marL="0" lvl="3" indent="0" algn="ctr">
              <a:spcBef>
                <a:spcPts val="0"/>
              </a:spcBef>
              <a:buNone/>
              <a:defRPr sz="1400" b="1">
                <a:solidFill>
                  <a:srgbClr val="FFFFFF"/>
                </a:solidFill>
                <a:latin typeface="Arial"/>
                <a:ea typeface="Arial"/>
                <a:cs typeface="Arial"/>
                <a:sym typeface="Arial"/>
              </a:defRPr>
            </a:lvl4pPr>
            <a:lvl5pPr marL="0" lvl="4" indent="0" algn="ctr">
              <a:spcBef>
                <a:spcPts val="0"/>
              </a:spcBef>
              <a:buNone/>
              <a:defRPr sz="1400" b="1">
                <a:solidFill>
                  <a:srgbClr val="FFFFFF"/>
                </a:solidFill>
                <a:latin typeface="Arial"/>
                <a:ea typeface="Arial"/>
                <a:cs typeface="Arial"/>
                <a:sym typeface="Arial"/>
              </a:defRPr>
            </a:lvl5pPr>
            <a:lvl6pPr marL="0" lvl="5" indent="0" algn="ctr">
              <a:spcBef>
                <a:spcPts val="0"/>
              </a:spcBef>
              <a:buNone/>
              <a:defRPr sz="1400" b="1">
                <a:solidFill>
                  <a:srgbClr val="FFFFFF"/>
                </a:solidFill>
                <a:latin typeface="Arial"/>
                <a:ea typeface="Arial"/>
                <a:cs typeface="Arial"/>
                <a:sym typeface="Arial"/>
              </a:defRPr>
            </a:lvl6pPr>
            <a:lvl7pPr marL="0" lvl="6" indent="0" algn="ctr">
              <a:spcBef>
                <a:spcPts val="0"/>
              </a:spcBef>
              <a:buNone/>
              <a:defRPr sz="1400" b="1">
                <a:solidFill>
                  <a:srgbClr val="FFFFFF"/>
                </a:solidFill>
                <a:latin typeface="Arial"/>
                <a:ea typeface="Arial"/>
                <a:cs typeface="Arial"/>
                <a:sym typeface="Arial"/>
              </a:defRPr>
            </a:lvl7pPr>
            <a:lvl8pPr marL="0" lvl="7" indent="0" algn="ctr">
              <a:spcBef>
                <a:spcPts val="0"/>
              </a:spcBef>
              <a:buNone/>
              <a:defRPr sz="1400" b="1">
                <a:solidFill>
                  <a:srgbClr val="FFFFFF"/>
                </a:solidFill>
                <a:latin typeface="Arial"/>
                <a:ea typeface="Arial"/>
                <a:cs typeface="Arial"/>
                <a:sym typeface="Arial"/>
              </a:defRPr>
            </a:lvl8pPr>
            <a:lvl9pPr marL="0" lvl="8" indent="0" algn="ctr">
              <a:spcBef>
                <a:spcPts val="0"/>
              </a:spcBef>
              <a:buNone/>
              <a:defRPr sz="1400" b="1">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995" name="Google Shape;995;p172"/>
          <p:cNvSpPr/>
          <p:nvPr/>
        </p:nvSpPr>
        <p:spPr>
          <a:xfrm>
            <a:off x="1600200" y="931069"/>
            <a:ext cx="909638" cy="242888"/>
          </a:xfrm>
          <a:prstGeom prst="roundRect">
            <a:avLst>
              <a:gd name="adj" fmla="val 10785"/>
            </a:avLst>
          </a:prstGeom>
          <a:solidFill>
            <a:schemeClr val="accent1"/>
          </a:solidFill>
          <a:ln>
            <a:noFill/>
          </a:ln>
          <a:effectLst>
            <a:outerShdw blurRad="190500" dist="88900" dir="5400000" algn="t" rotWithShape="0">
              <a:schemeClr val="accent1">
                <a:alpha val="29803"/>
              </a:schemeClr>
            </a:outerShdw>
          </a:effectLst>
        </p:spPr>
        <p:txBody>
          <a:bodyPr spcFirstLastPara="1" wrap="square" lIns="0" tIns="45700" rIns="0" bIns="45700" anchor="ctr" anchorCtr="0">
            <a:noAutofit/>
          </a:bodyPr>
          <a:lstStyle/>
          <a:p>
            <a:pPr marL="0" marR="0" lvl="0" indent="0" algn="ctr" rtl="0">
              <a:spcBef>
                <a:spcPts val="0"/>
              </a:spcBef>
              <a:spcAft>
                <a:spcPts val="0"/>
              </a:spcAft>
              <a:buNone/>
            </a:pPr>
            <a:r>
              <a:rPr lang="en-US" sz="800" b="1">
                <a:solidFill>
                  <a:schemeClr val="lt1"/>
                </a:solidFill>
                <a:latin typeface="Arial"/>
                <a:ea typeface="Arial"/>
                <a:cs typeface="Arial"/>
                <a:sym typeface="Arial"/>
              </a:rPr>
              <a:t>FINANCIAL</a:t>
            </a:r>
            <a:endParaRPr/>
          </a:p>
        </p:txBody>
      </p:sp>
    </p:spTree>
    <p:extLst>
      <p:ext uri="{BB962C8B-B14F-4D97-AF65-F5344CB8AC3E}">
        <p14:creationId xmlns:p14="http://schemas.microsoft.com/office/powerpoint/2010/main" val="2874011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95"/>
                                        </p:tgtEl>
                                        <p:attrNameLst>
                                          <p:attrName>style.visibility</p:attrName>
                                        </p:attrNameLst>
                                      </p:cBhvr>
                                      <p:to>
                                        <p:strVal val="visible"/>
                                      </p:to>
                                    </p:set>
                                    <p:animEffect transition="in" filter="fade">
                                      <p:cBhvr>
                                        <p:cTn id="7" dur="750"/>
                                        <p:tgtEl>
                                          <p:spTgt spid="9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126_Title Slide">
  <p:cSld name="126_Title Slide">
    <p:spTree>
      <p:nvGrpSpPr>
        <p:cNvPr id="1" name="Shape 996"/>
        <p:cNvGrpSpPr/>
        <p:nvPr/>
      </p:nvGrpSpPr>
      <p:grpSpPr>
        <a:xfrm>
          <a:off x="0" y="0"/>
          <a:ext cx="0" cy="0"/>
          <a:chOff x="0" y="0"/>
          <a:chExt cx="0" cy="0"/>
        </a:xfrm>
      </p:grpSpPr>
      <p:sp>
        <p:nvSpPr>
          <p:cNvPr id="997" name="Google Shape;997;p173"/>
          <p:cNvSpPr txBox="1">
            <a:spLocks noGrp="1"/>
          </p:cNvSpPr>
          <p:nvPr>
            <p:ph type="ctrTitle"/>
          </p:nvPr>
        </p:nvSpPr>
        <p:spPr>
          <a:xfrm>
            <a:off x="1600200" y="1600199"/>
            <a:ext cx="4867275" cy="100965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Arial"/>
              <a:buNone/>
              <a:defRPr sz="3200"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98" name="Google Shape;998;p173"/>
          <p:cNvSpPr/>
          <p:nvPr/>
        </p:nvSpPr>
        <p:spPr>
          <a:xfrm>
            <a:off x="1600199" y="931069"/>
            <a:ext cx="1125415" cy="242888"/>
          </a:xfrm>
          <a:prstGeom prst="roundRect">
            <a:avLst>
              <a:gd name="adj" fmla="val 10785"/>
            </a:avLst>
          </a:prstGeom>
          <a:solidFill>
            <a:schemeClr val="accent1"/>
          </a:solidFill>
          <a:ln>
            <a:noFill/>
          </a:ln>
          <a:effectLst>
            <a:outerShdw blurRad="190500" dist="88900" dir="5400000" algn="t" rotWithShape="0">
              <a:schemeClr val="accent1">
                <a:alpha val="29803"/>
              </a:schemeClr>
            </a:outerShdw>
          </a:effectLst>
        </p:spPr>
        <p:txBody>
          <a:bodyPr spcFirstLastPara="1" wrap="square" lIns="0" tIns="45700" rIns="0" bIns="45700" anchor="ctr" anchorCtr="0">
            <a:noAutofit/>
          </a:bodyPr>
          <a:lstStyle/>
          <a:p>
            <a:pPr marL="0" marR="0" lvl="0" indent="0" algn="ctr" rtl="0">
              <a:spcBef>
                <a:spcPts val="0"/>
              </a:spcBef>
              <a:spcAft>
                <a:spcPts val="0"/>
              </a:spcAft>
              <a:buNone/>
            </a:pPr>
            <a:r>
              <a:rPr lang="en-US" sz="800" b="1">
                <a:solidFill>
                  <a:schemeClr val="lt1"/>
                </a:solidFill>
                <a:latin typeface="Arial"/>
                <a:ea typeface="Arial"/>
                <a:cs typeface="Arial"/>
                <a:sym typeface="Arial"/>
              </a:rPr>
              <a:t>INFOGRAPHIC</a:t>
            </a:r>
            <a:endParaRPr/>
          </a:p>
        </p:txBody>
      </p:sp>
      <p:sp>
        <p:nvSpPr>
          <p:cNvPr id="999" name="Google Shape;999;p173"/>
          <p:cNvSpPr txBox="1">
            <a:spLocks noGrp="1"/>
          </p:cNvSpPr>
          <p:nvPr>
            <p:ph type="sldNum" idx="12"/>
          </p:nvPr>
        </p:nvSpPr>
        <p:spPr>
          <a:xfrm>
            <a:off x="146446" y="6339904"/>
            <a:ext cx="38100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sz="1400" b="1">
                <a:solidFill>
                  <a:srgbClr val="FFFFFF"/>
                </a:solidFill>
                <a:latin typeface="Arial"/>
                <a:ea typeface="Arial"/>
                <a:cs typeface="Arial"/>
                <a:sym typeface="Arial"/>
              </a:defRPr>
            </a:lvl1pPr>
            <a:lvl2pPr marL="0" lvl="1" indent="0" algn="ctr">
              <a:spcBef>
                <a:spcPts val="0"/>
              </a:spcBef>
              <a:buNone/>
              <a:defRPr sz="1400" b="1">
                <a:solidFill>
                  <a:srgbClr val="FFFFFF"/>
                </a:solidFill>
                <a:latin typeface="Arial"/>
                <a:ea typeface="Arial"/>
                <a:cs typeface="Arial"/>
                <a:sym typeface="Arial"/>
              </a:defRPr>
            </a:lvl2pPr>
            <a:lvl3pPr marL="0" lvl="2" indent="0" algn="ctr">
              <a:spcBef>
                <a:spcPts val="0"/>
              </a:spcBef>
              <a:buNone/>
              <a:defRPr sz="1400" b="1">
                <a:solidFill>
                  <a:srgbClr val="FFFFFF"/>
                </a:solidFill>
                <a:latin typeface="Arial"/>
                <a:ea typeface="Arial"/>
                <a:cs typeface="Arial"/>
                <a:sym typeface="Arial"/>
              </a:defRPr>
            </a:lvl3pPr>
            <a:lvl4pPr marL="0" lvl="3" indent="0" algn="ctr">
              <a:spcBef>
                <a:spcPts val="0"/>
              </a:spcBef>
              <a:buNone/>
              <a:defRPr sz="1400" b="1">
                <a:solidFill>
                  <a:srgbClr val="FFFFFF"/>
                </a:solidFill>
                <a:latin typeface="Arial"/>
                <a:ea typeface="Arial"/>
                <a:cs typeface="Arial"/>
                <a:sym typeface="Arial"/>
              </a:defRPr>
            </a:lvl4pPr>
            <a:lvl5pPr marL="0" lvl="4" indent="0" algn="ctr">
              <a:spcBef>
                <a:spcPts val="0"/>
              </a:spcBef>
              <a:buNone/>
              <a:defRPr sz="1400" b="1">
                <a:solidFill>
                  <a:srgbClr val="FFFFFF"/>
                </a:solidFill>
                <a:latin typeface="Arial"/>
                <a:ea typeface="Arial"/>
                <a:cs typeface="Arial"/>
                <a:sym typeface="Arial"/>
              </a:defRPr>
            </a:lvl5pPr>
            <a:lvl6pPr marL="0" lvl="5" indent="0" algn="ctr">
              <a:spcBef>
                <a:spcPts val="0"/>
              </a:spcBef>
              <a:buNone/>
              <a:defRPr sz="1400" b="1">
                <a:solidFill>
                  <a:srgbClr val="FFFFFF"/>
                </a:solidFill>
                <a:latin typeface="Arial"/>
                <a:ea typeface="Arial"/>
                <a:cs typeface="Arial"/>
                <a:sym typeface="Arial"/>
              </a:defRPr>
            </a:lvl6pPr>
            <a:lvl7pPr marL="0" lvl="6" indent="0" algn="ctr">
              <a:spcBef>
                <a:spcPts val="0"/>
              </a:spcBef>
              <a:buNone/>
              <a:defRPr sz="1400" b="1">
                <a:solidFill>
                  <a:srgbClr val="FFFFFF"/>
                </a:solidFill>
                <a:latin typeface="Arial"/>
                <a:ea typeface="Arial"/>
                <a:cs typeface="Arial"/>
                <a:sym typeface="Arial"/>
              </a:defRPr>
            </a:lvl7pPr>
            <a:lvl8pPr marL="0" lvl="7" indent="0" algn="ctr">
              <a:spcBef>
                <a:spcPts val="0"/>
              </a:spcBef>
              <a:buNone/>
              <a:defRPr sz="1400" b="1">
                <a:solidFill>
                  <a:srgbClr val="FFFFFF"/>
                </a:solidFill>
                <a:latin typeface="Arial"/>
                <a:ea typeface="Arial"/>
                <a:cs typeface="Arial"/>
                <a:sym typeface="Arial"/>
              </a:defRPr>
            </a:lvl8pPr>
            <a:lvl9pPr marL="0" lvl="8" indent="0" algn="ctr">
              <a:spcBef>
                <a:spcPts val="0"/>
              </a:spcBef>
              <a:buNone/>
              <a:defRPr sz="1400" b="1">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11654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98"/>
                                        </p:tgtEl>
                                        <p:attrNameLst>
                                          <p:attrName>style.visibility</p:attrName>
                                        </p:attrNameLst>
                                      </p:cBhvr>
                                      <p:to>
                                        <p:strVal val="visible"/>
                                      </p:to>
                                    </p:set>
                                    <p:animEffect transition="in" filter="fade">
                                      <p:cBhvr>
                                        <p:cTn id="7" dur="750"/>
                                        <p:tgtEl>
                                          <p:spTgt spid="998"/>
                                        </p:tgtEl>
                                      </p:cBhvr>
                                    </p:animEffect>
                                  </p:childTnLst>
                                </p:cTn>
                              </p:par>
                              <p:par>
                                <p:cTn id="8" presetID="10" presetClass="entr" presetSubtype="0" fill="hold" nodeType="withEffect">
                                  <p:stCondLst>
                                    <p:cond delay="400"/>
                                  </p:stCondLst>
                                  <p:childTnLst>
                                    <p:set>
                                      <p:cBhvr>
                                        <p:cTn id="9" dur="1" fill="hold">
                                          <p:stCondLst>
                                            <p:cond delay="0"/>
                                          </p:stCondLst>
                                        </p:cTn>
                                        <p:tgtEl>
                                          <p:spTgt spid="997"/>
                                        </p:tgtEl>
                                        <p:attrNameLst>
                                          <p:attrName>style.visibility</p:attrName>
                                        </p:attrNameLst>
                                      </p:cBhvr>
                                      <p:to>
                                        <p:strVal val="visible"/>
                                      </p:to>
                                    </p:set>
                                    <p:animEffect transition="in" filter="fade">
                                      <p:cBhvr>
                                        <p:cTn id="10" dur="750"/>
                                        <p:tgtEl>
                                          <p:spTgt spid="9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4.xml><?xml version="1.0" encoding="utf-8"?>
<p:sldLayout xmlns:a="http://schemas.openxmlformats.org/drawingml/2006/main" xmlns:r="http://schemas.openxmlformats.org/officeDocument/2006/relationships" xmlns:p="http://schemas.openxmlformats.org/presentationml/2006/main" matchingName="127_Title Slide">
  <p:cSld name="127_Title Slide">
    <p:spTree>
      <p:nvGrpSpPr>
        <p:cNvPr id="1" name="Shape 1000"/>
        <p:cNvGrpSpPr/>
        <p:nvPr/>
      </p:nvGrpSpPr>
      <p:grpSpPr>
        <a:xfrm>
          <a:off x="0" y="0"/>
          <a:ext cx="0" cy="0"/>
          <a:chOff x="0" y="0"/>
          <a:chExt cx="0" cy="0"/>
        </a:xfrm>
      </p:grpSpPr>
      <p:sp>
        <p:nvSpPr>
          <p:cNvPr id="1001" name="Google Shape;1001;p174"/>
          <p:cNvSpPr/>
          <p:nvPr/>
        </p:nvSpPr>
        <p:spPr>
          <a:xfrm>
            <a:off x="1600199" y="931069"/>
            <a:ext cx="1125415" cy="242888"/>
          </a:xfrm>
          <a:prstGeom prst="roundRect">
            <a:avLst>
              <a:gd name="adj" fmla="val 10785"/>
            </a:avLst>
          </a:prstGeom>
          <a:solidFill>
            <a:schemeClr val="accent1"/>
          </a:solidFill>
          <a:ln>
            <a:noFill/>
          </a:ln>
          <a:effectLst>
            <a:outerShdw blurRad="190500" dist="88900" dir="5400000" algn="t" rotWithShape="0">
              <a:schemeClr val="accent1">
                <a:alpha val="29803"/>
              </a:schemeClr>
            </a:outerShdw>
          </a:effectLst>
        </p:spPr>
        <p:txBody>
          <a:bodyPr spcFirstLastPara="1" wrap="square" lIns="0" tIns="45700" rIns="0" bIns="45700" anchor="ctr" anchorCtr="0">
            <a:noAutofit/>
          </a:bodyPr>
          <a:lstStyle/>
          <a:p>
            <a:pPr marL="0" marR="0" lvl="0" indent="0" algn="ctr" rtl="0">
              <a:spcBef>
                <a:spcPts val="0"/>
              </a:spcBef>
              <a:spcAft>
                <a:spcPts val="0"/>
              </a:spcAft>
              <a:buNone/>
            </a:pPr>
            <a:r>
              <a:rPr lang="en-US" sz="800" b="1">
                <a:solidFill>
                  <a:schemeClr val="lt1"/>
                </a:solidFill>
                <a:latin typeface="Arial"/>
                <a:ea typeface="Arial"/>
                <a:cs typeface="Arial"/>
                <a:sym typeface="Arial"/>
              </a:rPr>
              <a:t>INFOGRAPHIC</a:t>
            </a:r>
            <a:endParaRPr/>
          </a:p>
        </p:txBody>
      </p:sp>
      <p:sp>
        <p:nvSpPr>
          <p:cNvPr id="1002" name="Google Shape;1002;p174"/>
          <p:cNvSpPr txBox="1">
            <a:spLocks noGrp="1"/>
          </p:cNvSpPr>
          <p:nvPr>
            <p:ph type="sldNum" idx="12"/>
          </p:nvPr>
        </p:nvSpPr>
        <p:spPr>
          <a:xfrm>
            <a:off x="146446" y="6339904"/>
            <a:ext cx="38100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sz="1400" b="1">
                <a:solidFill>
                  <a:srgbClr val="FFFFFF"/>
                </a:solidFill>
                <a:latin typeface="Arial"/>
                <a:ea typeface="Arial"/>
                <a:cs typeface="Arial"/>
                <a:sym typeface="Arial"/>
              </a:defRPr>
            </a:lvl1pPr>
            <a:lvl2pPr marL="0" lvl="1" indent="0" algn="ctr">
              <a:spcBef>
                <a:spcPts val="0"/>
              </a:spcBef>
              <a:buNone/>
              <a:defRPr sz="1400" b="1">
                <a:solidFill>
                  <a:srgbClr val="FFFFFF"/>
                </a:solidFill>
                <a:latin typeface="Arial"/>
                <a:ea typeface="Arial"/>
                <a:cs typeface="Arial"/>
                <a:sym typeface="Arial"/>
              </a:defRPr>
            </a:lvl2pPr>
            <a:lvl3pPr marL="0" lvl="2" indent="0" algn="ctr">
              <a:spcBef>
                <a:spcPts val="0"/>
              </a:spcBef>
              <a:buNone/>
              <a:defRPr sz="1400" b="1">
                <a:solidFill>
                  <a:srgbClr val="FFFFFF"/>
                </a:solidFill>
                <a:latin typeface="Arial"/>
                <a:ea typeface="Arial"/>
                <a:cs typeface="Arial"/>
                <a:sym typeface="Arial"/>
              </a:defRPr>
            </a:lvl3pPr>
            <a:lvl4pPr marL="0" lvl="3" indent="0" algn="ctr">
              <a:spcBef>
                <a:spcPts val="0"/>
              </a:spcBef>
              <a:buNone/>
              <a:defRPr sz="1400" b="1">
                <a:solidFill>
                  <a:srgbClr val="FFFFFF"/>
                </a:solidFill>
                <a:latin typeface="Arial"/>
                <a:ea typeface="Arial"/>
                <a:cs typeface="Arial"/>
                <a:sym typeface="Arial"/>
              </a:defRPr>
            </a:lvl4pPr>
            <a:lvl5pPr marL="0" lvl="4" indent="0" algn="ctr">
              <a:spcBef>
                <a:spcPts val="0"/>
              </a:spcBef>
              <a:buNone/>
              <a:defRPr sz="1400" b="1">
                <a:solidFill>
                  <a:srgbClr val="FFFFFF"/>
                </a:solidFill>
                <a:latin typeface="Arial"/>
                <a:ea typeface="Arial"/>
                <a:cs typeface="Arial"/>
                <a:sym typeface="Arial"/>
              </a:defRPr>
            </a:lvl5pPr>
            <a:lvl6pPr marL="0" lvl="5" indent="0" algn="ctr">
              <a:spcBef>
                <a:spcPts val="0"/>
              </a:spcBef>
              <a:buNone/>
              <a:defRPr sz="1400" b="1">
                <a:solidFill>
                  <a:srgbClr val="FFFFFF"/>
                </a:solidFill>
                <a:latin typeface="Arial"/>
                <a:ea typeface="Arial"/>
                <a:cs typeface="Arial"/>
                <a:sym typeface="Arial"/>
              </a:defRPr>
            </a:lvl6pPr>
            <a:lvl7pPr marL="0" lvl="6" indent="0" algn="ctr">
              <a:spcBef>
                <a:spcPts val="0"/>
              </a:spcBef>
              <a:buNone/>
              <a:defRPr sz="1400" b="1">
                <a:solidFill>
                  <a:srgbClr val="FFFFFF"/>
                </a:solidFill>
                <a:latin typeface="Arial"/>
                <a:ea typeface="Arial"/>
                <a:cs typeface="Arial"/>
                <a:sym typeface="Arial"/>
              </a:defRPr>
            </a:lvl7pPr>
            <a:lvl8pPr marL="0" lvl="7" indent="0" algn="ctr">
              <a:spcBef>
                <a:spcPts val="0"/>
              </a:spcBef>
              <a:buNone/>
              <a:defRPr sz="1400" b="1">
                <a:solidFill>
                  <a:srgbClr val="FFFFFF"/>
                </a:solidFill>
                <a:latin typeface="Arial"/>
                <a:ea typeface="Arial"/>
                <a:cs typeface="Arial"/>
                <a:sym typeface="Arial"/>
              </a:defRPr>
            </a:lvl8pPr>
            <a:lvl9pPr marL="0" lvl="8" indent="0" algn="ctr">
              <a:spcBef>
                <a:spcPts val="0"/>
              </a:spcBef>
              <a:buNone/>
              <a:defRPr sz="1400" b="1">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41473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01"/>
                                        </p:tgtEl>
                                        <p:attrNameLst>
                                          <p:attrName>style.visibility</p:attrName>
                                        </p:attrNameLst>
                                      </p:cBhvr>
                                      <p:to>
                                        <p:strVal val="visible"/>
                                      </p:to>
                                    </p:set>
                                    <p:animEffect transition="in" filter="fade">
                                      <p:cBhvr>
                                        <p:cTn id="7" dur="750"/>
                                        <p:tgtEl>
                                          <p:spTgt spid="10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5.xml><?xml version="1.0" encoding="utf-8"?>
<p:sldLayout xmlns:a="http://schemas.openxmlformats.org/drawingml/2006/main" xmlns:r="http://schemas.openxmlformats.org/officeDocument/2006/relationships" xmlns:p="http://schemas.openxmlformats.org/presentationml/2006/main" matchingName="139_Title Slide">
  <p:cSld name="139_Title Slide">
    <p:spTree>
      <p:nvGrpSpPr>
        <p:cNvPr id="1" name="Shape 1003"/>
        <p:cNvGrpSpPr/>
        <p:nvPr/>
      </p:nvGrpSpPr>
      <p:grpSpPr>
        <a:xfrm>
          <a:off x="0" y="0"/>
          <a:ext cx="0" cy="0"/>
          <a:chOff x="0" y="0"/>
          <a:chExt cx="0" cy="0"/>
        </a:xfrm>
      </p:grpSpPr>
      <p:sp>
        <p:nvSpPr>
          <p:cNvPr id="1004" name="Google Shape;1004;p175"/>
          <p:cNvSpPr txBox="1">
            <a:spLocks noGrp="1"/>
          </p:cNvSpPr>
          <p:nvPr>
            <p:ph type="sldNum" idx="12"/>
          </p:nvPr>
        </p:nvSpPr>
        <p:spPr>
          <a:xfrm>
            <a:off x="146446" y="6339904"/>
            <a:ext cx="38100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sz="1400" b="1">
                <a:solidFill>
                  <a:srgbClr val="FFFFFF"/>
                </a:solidFill>
                <a:latin typeface="Arial"/>
                <a:ea typeface="Arial"/>
                <a:cs typeface="Arial"/>
                <a:sym typeface="Arial"/>
              </a:defRPr>
            </a:lvl1pPr>
            <a:lvl2pPr marL="0" lvl="1" indent="0" algn="ctr">
              <a:spcBef>
                <a:spcPts val="0"/>
              </a:spcBef>
              <a:buNone/>
              <a:defRPr sz="1400" b="1">
                <a:solidFill>
                  <a:srgbClr val="FFFFFF"/>
                </a:solidFill>
                <a:latin typeface="Arial"/>
                <a:ea typeface="Arial"/>
                <a:cs typeface="Arial"/>
                <a:sym typeface="Arial"/>
              </a:defRPr>
            </a:lvl2pPr>
            <a:lvl3pPr marL="0" lvl="2" indent="0" algn="ctr">
              <a:spcBef>
                <a:spcPts val="0"/>
              </a:spcBef>
              <a:buNone/>
              <a:defRPr sz="1400" b="1">
                <a:solidFill>
                  <a:srgbClr val="FFFFFF"/>
                </a:solidFill>
                <a:latin typeface="Arial"/>
                <a:ea typeface="Arial"/>
                <a:cs typeface="Arial"/>
                <a:sym typeface="Arial"/>
              </a:defRPr>
            </a:lvl3pPr>
            <a:lvl4pPr marL="0" lvl="3" indent="0" algn="ctr">
              <a:spcBef>
                <a:spcPts val="0"/>
              </a:spcBef>
              <a:buNone/>
              <a:defRPr sz="1400" b="1">
                <a:solidFill>
                  <a:srgbClr val="FFFFFF"/>
                </a:solidFill>
                <a:latin typeface="Arial"/>
                <a:ea typeface="Arial"/>
                <a:cs typeface="Arial"/>
                <a:sym typeface="Arial"/>
              </a:defRPr>
            </a:lvl4pPr>
            <a:lvl5pPr marL="0" lvl="4" indent="0" algn="ctr">
              <a:spcBef>
                <a:spcPts val="0"/>
              </a:spcBef>
              <a:buNone/>
              <a:defRPr sz="1400" b="1">
                <a:solidFill>
                  <a:srgbClr val="FFFFFF"/>
                </a:solidFill>
                <a:latin typeface="Arial"/>
                <a:ea typeface="Arial"/>
                <a:cs typeface="Arial"/>
                <a:sym typeface="Arial"/>
              </a:defRPr>
            </a:lvl5pPr>
            <a:lvl6pPr marL="0" lvl="5" indent="0" algn="ctr">
              <a:spcBef>
                <a:spcPts val="0"/>
              </a:spcBef>
              <a:buNone/>
              <a:defRPr sz="1400" b="1">
                <a:solidFill>
                  <a:srgbClr val="FFFFFF"/>
                </a:solidFill>
                <a:latin typeface="Arial"/>
                <a:ea typeface="Arial"/>
                <a:cs typeface="Arial"/>
                <a:sym typeface="Arial"/>
              </a:defRPr>
            </a:lvl6pPr>
            <a:lvl7pPr marL="0" lvl="6" indent="0" algn="ctr">
              <a:spcBef>
                <a:spcPts val="0"/>
              </a:spcBef>
              <a:buNone/>
              <a:defRPr sz="1400" b="1">
                <a:solidFill>
                  <a:srgbClr val="FFFFFF"/>
                </a:solidFill>
                <a:latin typeface="Arial"/>
                <a:ea typeface="Arial"/>
                <a:cs typeface="Arial"/>
                <a:sym typeface="Arial"/>
              </a:defRPr>
            </a:lvl7pPr>
            <a:lvl8pPr marL="0" lvl="7" indent="0" algn="ctr">
              <a:spcBef>
                <a:spcPts val="0"/>
              </a:spcBef>
              <a:buNone/>
              <a:defRPr sz="1400" b="1">
                <a:solidFill>
                  <a:srgbClr val="FFFFFF"/>
                </a:solidFill>
                <a:latin typeface="Arial"/>
                <a:ea typeface="Arial"/>
                <a:cs typeface="Arial"/>
                <a:sym typeface="Arial"/>
              </a:defRPr>
            </a:lvl8pPr>
            <a:lvl9pPr marL="0" lvl="8" indent="0" algn="ctr">
              <a:spcBef>
                <a:spcPts val="0"/>
              </a:spcBef>
              <a:buNone/>
              <a:defRPr sz="1400" b="1">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1005" name="Google Shape;1005;p175"/>
          <p:cNvSpPr txBox="1">
            <a:spLocks noGrp="1"/>
          </p:cNvSpPr>
          <p:nvPr>
            <p:ph type="ctrTitle"/>
          </p:nvPr>
        </p:nvSpPr>
        <p:spPr>
          <a:xfrm>
            <a:off x="1600200" y="857249"/>
            <a:ext cx="9277349" cy="1009651"/>
          </a:xfrm>
          <a:prstGeom prst="rect">
            <a:avLst/>
          </a:prstGeom>
          <a:noFill/>
          <a:ln>
            <a:noFill/>
          </a:ln>
        </p:spPr>
        <p:txBody>
          <a:bodyPr spcFirstLastPara="1" wrap="square" lIns="0" tIns="0" rIns="0" bIns="0" anchor="t" anchorCtr="0">
            <a:normAutofit/>
          </a:bodyPr>
          <a:lstStyle>
            <a:lvl1pPr lvl="0" algn="ctr">
              <a:lnSpc>
                <a:spcPct val="90000"/>
              </a:lnSpc>
              <a:spcBef>
                <a:spcPts val="0"/>
              </a:spcBef>
              <a:spcAft>
                <a:spcPts val="0"/>
              </a:spcAft>
              <a:buClr>
                <a:schemeClr val="dk1"/>
              </a:buClr>
              <a:buSzPts val="3200"/>
              <a:buFont typeface="Arial"/>
              <a:buNone/>
              <a:defRPr sz="3200"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3262556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700"/>
                                  </p:stCondLst>
                                  <p:childTnLst>
                                    <p:set>
                                      <p:cBhvr>
                                        <p:cTn id="6" dur="1" fill="hold">
                                          <p:stCondLst>
                                            <p:cond delay="0"/>
                                          </p:stCondLst>
                                        </p:cTn>
                                        <p:tgtEl>
                                          <p:spTgt spid="1005"/>
                                        </p:tgtEl>
                                        <p:attrNameLst>
                                          <p:attrName>style.visibility</p:attrName>
                                        </p:attrNameLst>
                                      </p:cBhvr>
                                      <p:to>
                                        <p:strVal val="visible"/>
                                      </p:to>
                                    </p:set>
                                    <p:animEffect transition="in" filter="fade">
                                      <p:cBhvr>
                                        <p:cTn id="7" dur="500"/>
                                        <p:tgtEl>
                                          <p:spTgt spid="10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6.xml><?xml version="1.0" encoding="utf-8"?>
<p:sldLayout xmlns:a="http://schemas.openxmlformats.org/drawingml/2006/main" xmlns:r="http://schemas.openxmlformats.org/officeDocument/2006/relationships" xmlns:p="http://schemas.openxmlformats.org/presentationml/2006/main" matchingName="141_Title Slide">
  <p:cSld name="141_Title Slide">
    <p:spTree>
      <p:nvGrpSpPr>
        <p:cNvPr id="1" name="Shape 1006"/>
        <p:cNvGrpSpPr/>
        <p:nvPr/>
      </p:nvGrpSpPr>
      <p:grpSpPr>
        <a:xfrm>
          <a:off x="0" y="0"/>
          <a:ext cx="0" cy="0"/>
          <a:chOff x="0" y="0"/>
          <a:chExt cx="0" cy="0"/>
        </a:xfrm>
      </p:grpSpPr>
      <p:sp>
        <p:nvSpPr>
          <p:cNvPr id="1007" name="Google Shape;1007;p176"/>
          <p:cNvSpPr txBox="1">
            <a:spLocks noGrp="1"/>
          </p:cNvSpPr>
          <p:nvPr>
            <p:ph type="sldNum" idx="12"/>
          </p:nvPr>
        </p:nvSpPr>
        <p:spPr>
          <a:xfrm>
            <a:off x="146446" y="6339904"/>
            <a:ext cx="38100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sz="1400" b="1">
                <a:solidFill>
                  <a:srgbClr val="FFFFFF"/>
                </a:solidFill>
                <a:latin typeface="Arial"/>
                <a:ea typeface="Arial"/>
                <a:cs typeface="Arial"/>
                <a:sym typeface="Arial"/>
              </a:defRPr>
            </a:lvl1pPr>
            <a:lvl2pPr marL="0" lvl="1" indent="0" algn="ctr">
              <a:spcBef>
                <a:spcPts val="0"/>
              </a:spcBef>
              <a:buNone/>
              <a:defRPr sz="1400" b="1">
                <a:solidFill>
                  <a:srgbClr val="FFFFFF"/>
                </a:solidFill>
                <a:latin typeface="Arial"/>
                <a:ea typeface="Arial"/>
                <a:cs typeface="Arial"/>
                <a:sym typeface="Arial"/>
              </a:defRPr>
            </a:lvl2pPr>
            <a:lvl3pPr marL="0" lvl="2" indent="0" algn="ctr">
              <a:spcBef>
                <a:spcPts val="0"/>
              </a:spcBef>
              <a:buNone/>
              <a:defRPr sz="1400" b="1">
                <a:solidFill>
                  <a:srgbClr val="FFFFFF"/>
                </a:solidFill>
                <a:latin typeface="Arial"/>
                <a:ea typeface="Arial"/>
                <a:cs typeface="Arial"/>
                <a:sym typeface="Arial"/>
              </a:defRPr>
            </a:lvl3pPr>
            <a:lvl4pPr marL="0" lvl="3" indent="0" algn="ctr">
              <a:spcBef>
                <a:spcPts val="0"/>
              </a:spcBef>
              <a:buNone/>
              <a:defRPr sz="1400" b="1">
                <a:solidFill>
                  <a:srgbClr val="FFFFFF"/>
                </a:solidFill>
                <a:latin typeface="Arial"/>
                <a:ea typeface="Arial"/>
                <a:cs typeface="Arial"/>
                <a:sym typeface="Arial"/>
              </a:defRPr>
            </a:lvl4pPr>
            <a:lvl5pPr marL="0" lvl="4" indent="0" algn="ctr">
              <a:spcBef>
                <a:spcPts val="0"/>
              </a:spcBef>
              <a:buNone/>
              <a:defRPr sz="1400" b="1">
                <a:solidFill>
                  <a:srgbClr val="FFFFFF"/>
                </a:solidFill>
                <a:latin typeface="Arial"/>
                <a:ea typeface="Arial"/>
                <a:cs typeface="Arial"/>
                <a:sym typeface="Arial"/>
              </a:defRPr>
            </a:lvl5pPr>
            <a:lvl6pPr marL="0" lvl="5" indent="0" algn="ctr">
              <a:spcBef>
                <a:spcPts val="0"/>
              </a:spcBef>
              <a:buNone/>
              <a:defRPr sz="1400" b="1">
                <a:solidFill>
                  <a:srgbClr val="FFFFFF"/>
                </a:solidFill>
                <a:latin typeface="Arial"/>
                <a:ea typeface="Arial"/>
                <a:cs typeface="Arial"/>
                <a:sym typeface="Arial"/>
              </a:defRPr>
            </a:lvl6pPr>
            <a:lvl7pPr marL="0" lvl="6" indent="0" algn="ctr">
              <a:spcBef>
                <a:spcPts val="0"/>
              </a:spcBef>
              <a:buNone/>
              <a:defRPr sz="1400" b="1">
                <a:solidFill>
                  <a:srgbClr val="FFFFFF"/>
                </a:solidFill>
                <a:latin typeface="Arial"/>
                <a:ea typeface="Arial"/>
                <a:cs typeface="Arial"/>
                <a:sym typeface="Arial"/>
              </a:defRPr>
            </a:lvl7pPr>
            <a:lvl8pPr marL="0" lvl="7" indent="0" algn="ctr">
              <a:spcBef>
                <a:spcPts val="0"/>
              </a:spcBef>
              <a:buNone/>
              <a:defRPr sz="1400" b="1">
                <a:solidFill>
                  <a:srgbClr val="FFFFFF"/>
                </a:solidFill>
                <a:latin typeface="Arial"/>
                <a:ea typeface="Arial"/>
                <a:cs typeface="Arial"/>
                <a:sym typeface="Arial"/>
              </a:defRPr>
            </a:lvl8pPr>
            <a:lvl9pPr marL="0" lvl="8" indent="0" algn="ctr">
              <a:spcBef>
                <a:spcPts val="0"/>
              </a:spcBef>
              <a:buNone/>
              <a:defRPr sz="1400" b="1">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1008" name="Google Shape;1008;p176"/>
          <p:cNvSpPr>
            <a:spLocks noGrp="1"/>
          </p:cNvSpPr>
          <p:nvPr>
            <p:ph type="pic" idx="2"/>
          </p:nvPr>
        </p:nvSpPr>
        <p:spPr>
          <a:xfrm>
            <a:off x="1600200" y="925856"/>
            <a:ext cx="9601200" cy="4230433"/>
          </a:xfrm>
          <a:prstGeom prst="roundRect">
            <a:avLst>
              <a:gd name="adj" fmla="val 7184"/>
            </a:avLst>
          </a:prstGeom>
          <a:solidFill>
            <a:srgbClr val="FFE6DF"/>
          </a:solidFill>
          <a:ln>
            <a:noFill/>
          </a:ln>
        </p:spPr>
        <p:txBody>
          <a:bodyPr spcFirstLastPara="1" wrap="square" lIns="0" tIns="0" rIns="0" bIns="0" anchor="ctr" anchorCtr="0">
            <a:noAutofit/>
          </a:bodyPr>
          <a:lstStyle>
            <a:lvl1pPr marR="0" lvl="0" algn="ctr" rtl="0">
              <a:lnSpc>
                <a:spcPct val="90000"/>
              </a:lnSpc>
              <a:spcBef>
                <a:spcPts val="100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009" name="Google Shape;1009;p176"/>
          <p:cNvSpPr txBox="1">
            <a:spLocks noGrp="1"/>
          </p:cNvSpPr>
          <p:nvPr>
            <p:ph type="ctrTitle"/>
          </p:nvPr>
        </p:nvSpPr>
        <p:spPr>
          <a:xfrm>
            <a:off x="2023318" y="4986592"/>
            <a:ext cx="4867275" cy="482223"/>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Arial"/>
              <a:buNone/>
              <a:defRPr sz="3200"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2079315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400"/>
                                  </p:stCondLst>
                                  <p:childTnLst>
                                    <p:set>
                                      <p:cBhvr>
                                        <p:cTn id="6" dur="1" fill="hold">
                                          <p:stCondLst>
                                            <p:cond delay="0"/>
                                          </p:stCondLst>
                                        </p:cTn>
                                        <p:tgtEl>
                                          <p:spTgt spid="1009"/>
                                        </p:tgtEl>
                                        <p:attrNameLst>
                                          <p:attrName>style.visibility</p:attrName>
                                        </p:attrNameLst>
                                      </p:cBhvr>
                                      <p:to>
                                        <p:strVal val="visible"/>
                                      </p:to>
                                    </p:set>
                                    <p:animEffect transition="in" filter="fade">
                                      <p:cBhvr>
                                        <p:cTn id="7" dur="750"/>
                                        <p:tgtEl>
                                          <p:spTgt spid="1009"/>
                                        </p:tgtEl>
                                      </p:cBhvr>
                                    </p:animEffect>
                                  </p:childTnLst>
                                </p:cTn>
                              </p:par>
                              <p:par>
                                <p:cTn id="8" presetID="10" presetClass="entr" presetSubtype="0" fill="hold" nodeType="withEffect">
                                  <p:stCondLst>
                                    <p:cond delay="0"/>
                                  </p:stCondLst>
                                  <p:childTnLst>
                                    <p:set>
                                      <p:cBhvr>
                                        <p:cTn id="9" dur="1" fill="hold">
                                          <p:stCondLst>
                                            <p:cond delay="0"/>
                                          </p:stCondLst>
                                        </p:cTn>
                                        <p:tgtEl>
                                          <p:spTgt spid="1008"/>
                                        </p:tgtEl>
                                        <p:attrNameLst>
                                          <p:attrName>style.visibility</p:attrName>
                                        </p:attrNameLst>
                                      </p:cBhvr>
                                      <p:to>
                                        <p:strVal val="visible"/>
                                      </p:to>
                                    </p:set>
                                    <p:animEffect transition="in" filter="fade">
                                      <p:cBhvr>
                                        <p:cTn id="10" dur="750"/>
                                        <p:tgtEl>
                                          <p:spTgt spid="10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7.xml><?xml version="1.0" encoding="utf-8"?>
<p:sldLayout xmlns:a="http://schemas.openxmlformats.org/drawingml/2006/main" xmlns:r="http://schemas.openxmlformats.org/officeDocument/2006/relationships" xmlns:p="http://schemas.openxmlformats.org/presentationml/2006/main" matchingName="142_Title Slide">
  <p:cSld name="142_Title Slide">
    <p:spTree>
      <p:nvGrpSpPr>
        <p:cNvPr id="1" name="Shape 1010"/>
        <p:cNvGrpSpPr/>
        <p:nvPr/>
      </p:nvGrpSpPr>
      <p:grpSpPr>
        <a:xfrm>
          <a:off x="0" y="0"/>
          <a:ext cx="0" cy="0"/>
          <a:chOff x="0" y="0"/>
          <a:chExt cx="0" cy="0"/>
        </a:xfrm>
      </p:grpSpPr>
      <p:sp>
        <p:nvSpPr>
          <p:cNvPr id="1011" name="Google Shape;1011;p177"/>
          <p:cNvSpPr txBox="1">
            <a:spLocks noGrp="1"/>
          </p:cNvSpPr>
          <p:nvPr>
            <p:ph type="sldNum" idx="12"/>
          </p:nvPr>
        </p:nvSpPr>
        <p:spPr>
          <a:xfrm>
            <a:off x="146446" y="6339904"/>
            <a:ext cx="38100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sz="1400" b="1">
                <a:solidFill>
                  <a:srgbClr val="FFFFFF"/>
                </a:solidFill>
                <a:latin typeface="Arial"/>
                <a:ea typeface="Arial"/>
                <a:cs typeface="Arial"/>
                <a:sym typeface="Arial"/>
              </a:defRPr>
            </a:lvl1pPr>
            <a:lvl2pPr marL="0" lvl="1" indent="0" algn="ctr">
              <a:spcBef>
                <a:spcPts val="0"/>
              </a:spcBef>
              <a:buNone/>
              <a:defRPr sz="1400" b="1">
                <a:solidFill>
                  <a:srgbClr val="FFFFFF"/>
                </a:solidFill>
                <a:latin typeface="Arial"/>
                <a:ea typeface="Arial"/>
                <a:cs typeface="Arial"/>
                <a:sym typeface="Arial"/>
              </a:defRPr>
            </a:lvl2pPr>
            <a:lvl3pPr marL="0" lvl="2" indent="0" algn="ctr">
              <a:spcBef>
                <a:spcPts val="0"/>
              </a:spcBef>
              <a:buNone/>
              <a:defRPr sz="1400" b="1">
                <a:solidFill>
                  <a:srgbClr val="FFFFFF"/>
                </a:solidFill>
                <a:latin typeface="Arial"/>
                <a:ea typeface="Arial"/>
                <a:cs typeface="Arial"/>
                <a:sym typeface="Arial"/>
              </a:defRPr>
            </a:lvl3pPr>
            <a:lvl4pPr marL="0" lvl="3" indent="0" algn="ctr">
              <a:spcBef>
                <a:spcPts val="0"/>
              </a:spcBef>
              <a:buNone/>
              <a:defRPr sz="1400" b="1">
                <a:solidFill>
                  <a:srgbClr val="FFFFFF"/>
                </a:solidFill>
                <a:latin typeface="Arial"/>
                <a:ea typeface="Arial"/>
                <a:cs typeface="Arial"/>
                <a:sym typeface="Arial"/>
              </a:defRPr>
            </a:lvl4pPr>
            <a:lvl5pPr marL="0" lvl="4" indent="0" algn="ctr">
              <a:spcBef>
                <a:spcPts val="0"/>
              </a:spcBef>
              <a:buNone/>
              <a:defRPr sz="1400" b="1">
                <a:solidFill>
                  <a:srgbClr val="FFFFFF"/>
                </a:solidFill>
                <a:latin typeface="Arial"/>
                <a:ea typeface="Arial"/>
                <a:cs typeface="Arial"/>
                <a:sym typeface="Arial"/>
              </a:defRPr>
            </a:lvl5pPr>
            <a:lvl6pPr marL="0" lvl="5" indent="0" algn="ctr">
              <a:spcBef>
                <a:spcPts val="0"/>
              </a:spcBef>
              <a:buNone/>
              <a:defRPr sz="1400" b="1">
                <a:solidFill>
                  <a:srgbClr val="FFFFFF"/>
                </a:solidFill>
                <a:latin typeface="Arial"/>
                <a:ea typeface="Arial"/>
                <a:cs typeface="Arial"/>
                <a:sym typeface="Arial"/>
              </a:defRPr>
            </a:lvl6pPr>
            <a:lvl7pPr marL="0" lvl="6" indent="0" algn="ctr">
              <a:spcBef>
                <a:spcPts val="0"/>
              </a:spcBef>
              <a:buNone/>
              <a:defRPr sz="1400" b="1">
                <a:solidFill>
                  <a:srgbClr val="FFFFFF"/>
                </a:solidFill>
                <a:latin typeface="Arial"/>
                <a:ea typeface="Arial"/>
                <a:cs typeface="Arial"/>
                <a:sym typeface="Arial"/>
              </a:defRPr>
            </a:lvl7pPr>
            <a:lvl8pPr marL="0" lvl="7" indent="0" algn="ctr">
              <a:spcBef>
                <a:spcPts val="0"/>
              </a:spcBef>
              <a:buNone/>
              <a:defRPr sz="1400" b="1">
                <a:solidFill>
                  <a:srgbClr val="FFFFFF"/>
                </a:solidFill>
                <a:latin typeface="Arial"/>
                <a:ea typeface="Arial"/>
                <a:cs typeface="Arial"/>
                <a:sym typeface="Arial"/>
              </a:defRPr>
            </a:lvl8pPr>
            <a:lvl9pPr marL="0" lvl="8" indent="0" algn="ctr">
              <a:spcBef>
                <a:spcPts val="0"/>
              </a:spcBef>
              <a:buNone/>
              <a:defRPr sz="1400" b="1">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1012" name="Google Shape;1012;p177"/>
          <p:cNvSpPr>
            <a:spLocks noGrp="1"/>
          </p:cNvSpPr>
          <p:nvPr>
            <p:ph type="pic" idx="2"/>
          </p:nvPr>
        </p:nvSpPr>
        <p:spPr>
          <a:xfrm>
            <a:off x="2953115" y="846138"/>
            <a:ext cx="6391276" cy="5165726"/>
          </a:xfrm>
          <a:prstGeom prst="rect">
            <a:avLst/>
          </a:prstGeom>
          <a:solidFill>
            <a:srgbClr val="FFE6DF"/>
          </a:solidFill>
          <a:ln>
            <a:noFill/>
          </a:ln>
        </p:spPr>
        <p:txBody>
          <a:bodyPr spcFirstLastPara="1" wrap="square" lIns="0" tIns="0" rIns="0" bIns="0" anchor="ctr" anchorCtr="0">
            <a:noAutofit/>
          </a:bodyPr>
          <a:lstStyle>
            <a:lvl1pPr marR="0" lvl="0" algn="ctr" rtl="0">
              <a:lnSpc>
                <a:spcPct val="90000"/>
              </a:lnSpc>
              <a:spcBef>
                <a:spcPts val="100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3598761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12"/>
                                        </p:tgtEl>
                                        <p:attrNameLst>
                                          <p:attrName>style.visibility</p:attrName>
                                        </p:attrNameLst>
                                      </p:cBhvr>
                                      <p:to>
                                        <p:strVal val="visible"/>
                                      </p:to>
                                    </p:set>
                                    <p:animEffect transition="in" filter="fade">
                                      <p:cBhvr>
                                        <p:cTn id="7" dur="750"/>
                                        <p:tgtEl>
                                          <p:spTgt spid="10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8.xml><?xml version="1.0" encoding="utf-8"?>
<p:sldLayout xmlns:a="http://schemas.openxmlformats.org/drawingml/2006/main" xmlns:r="http://schemas.openxmlformats.org/officeDocument/2006/relationships" xmlns:p="http://schemas.openxmlformats.org/presentationml/2006/main" matchingName="143_Title Slide">
  <p:cSld name="143_Title Slide">
    <p:spTree>
      <p:nvGrpSpPr>
        <p:cNvPr id="1" name="Shape 1013"/>
        <p:cNvGrpSpPr/>
        <p:nvPr/>
      </p:nvGrpSpPr>
      <p:grpSpPr>
        <a:xfrm>
          <a:off x="0" y="0"/>
          <a:ext cx="0" cy="0"/>
          <a:chOff x="0" y="0"/>
          <a:chExt cx="0" cy="0"/>
        </a:xfrm>
      </p:grpSpPr>
      <p:sp>
        <p:nvSpPr>
          <p:cNvPr id="1014" name="Google Shape;1014;p178"/>
          <p:cNvSpPr txBox="1">
            <a:spLocks noGrp="1"/>
          </p:cNvSpPr>
          <p:nvPr>
            <p:ph type="sldNum" idx="12"/>
          </p:nvPr>
        </p:nvSpPr>
        <p:spPr>
          <a:xfrm>
            <a:off x="146446" y="6339904"/>
            <a:ext cx="38100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sz="1400" b="1">
                <a:solidFill>
                  <a:srgbClr val="FFFFFF"/>
                </a:solidFill>
                <a:latin typeface="Arial"/>
                <a:ea typeface="Arial"/>
                <a:cs typeface="Arial"/>
                <a:sym typeface="Arial"/>
              </a:defRPr>
            </a:lvl1pPr>
            <a:lvl2pPr marL="0" lvl="1" indent="0" algn="ctr">
              <a:spcBef>
                <a:spcPts val="0"/>
              </a:spcBef>
              <a:buNone/>
              <a:defRPr sz="1400" b="1">
                <a:solidFill>
                  <a:srgbClr val="FFFFFF"/>
                </a:solidFill>
                <a:latin typeface="Arial"/>
                <a:ea typeface="Arial"/>
                <a:cs typeface="Arial"/>
                <a:sym typeface="Arial"/>
              </a:defRPr>
            </a:lvl2pPr>
            <a:lvl3pPr marL="0" lvl="2" indent="0" algn="ctr">
              <a:spcBef>
                <a:spcPts val="0"/>
              </a:spcBef>
              <a:buNone/>
              <a:defRPr sz="1400" b="1">
                <a:solidFill>
                  <a:srgbClr val="FFFFFF"/>
                </a:solidFill>
                <a:latin typeface="Arial"/>
                <a:ea typeface="Arial"/>
                <a:cs typeface="Arial"/>
                <a:sym typeface="Arial"/>
              </a:defRPr>
            </a:lvl3pPr>
            <a:lvl4pPr marL="0" lvl="3" indent="0" algn="ctr">
              <a:spcBef>
                <a:spcPts val="0"/>
              </a:spcBef>
              <a:buNone/>
              <a:defRPr sz="1400" b="1">
                <a:solidFill>
                  <a:srgbClr val="FFFFFF"/>
                </a:solidFill>
                <a:latin typeface="Arial"/>
                <a:ea typeface="Arial"/>
                <a:cs typeface="Arial"/>
                <a:sym typeface="Arial"/>
              </a:defRPr>
            </a:lvl4pPr>
            <a:lvl5pPr marL="0" lvl="4" indent="0" algn="ctr">
              <a:spcBef>
                <a:spcPts val="0"/>
              </a:spcBef>
              <a:buNone/>
              <a:defRPr sz="1400" b="1">
                <a:solidFill>
                  <a:srgbClr val="FFFFFF"/>
                </a:solidFill>
                <a:latin typeface="Arial"/>
                <a:ea typeface="Arial"/>
                <a:cs typeface="Arial"/>
                <a:sym typeface="Arial"/>
              </a:defRPr>
            </a:lvl5pPr>
            <a:lvl6pPr marL="0" lvl="5" indent="0" algn="ctr">
              <a:spcBef>
                <a:spcPts val="0"/>
              </a:spcBef>
              <a:buNone/>
              <a:defRPr sz="1400" b="1">
                <a:solidFill>
                  <a:srgbClr val="FFFFFF"/>
                </a:solidFill>
                <a:latin typeface="Arial"/>
                <a:ea typeface="Arial"/>
                <a:cs typeface="Arial"/>
                <a:sym typeface="Arial"/>
              </a:defRPr>
            </a:lvl6pPr>
            <a:lvl7pPr marL="0" lvl="6" indent="0" algn="ctr">
              <a:spcBef>
                <a:spcPts val="0"/>
              </a:spcBef>
              <a:buNone/>
              <a:defRPr sz="1400" b="1">
                <a:solidFill>
                  <a:srgbClr val="FFFFFF"/>
                </a:solidFill>
                <a:latin typeface="Arial"/>
                <a:ea typeface="Arial"/>
                <a:cs typeface="Arial"/>
                <a:sym typeface="Arial"/>
              </a:defRPr>
            </a:lvl7pPr>
            <a:lvl8pPr marL="0" lvl="7" indent="0" algn="ctr">
              <a:spcBef>
                <a:spcPts val="0"/>
              </a:spcBef>
              <a:buNone/>
              <a:defRPr sz="1400" b="1">
                <a:solidFill>
                  <a:srgbClr val="FFFFFF"/>
                </a:solidFill>
                <a:latin typeface="Arial"/>
                <a:ea typeface="Arial"/>
                <a:cs typeface="Arial"/>
                <a:sym typeface="Arial"/>
              </a:defRPr>
            </a:lvl8pPr>
            <a:lvl9pPr marL="0" lvl="8" indent="0" algn="ctr">
              <a:spcBef>
                <a:spcPts val="0"/>
              </a:spcBef>
              <a:buNone/>
              <a:defRPr sz="1400" b="1">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1015" name="Google Shape;1015;p178"/>
          <p:cNvSpPr>
            <a:spLocks noGrp="1"/>
          </p:cNvSpPr>
          <p:nvPr>
            <p:ph type="pic" idx="2"/>
          </p:nvPr>
        </p:nvSpPr>
        <p:spPr>
          <a:xfrm>
            <a:off x="10127636" y="657798"/>
            <a:ext cx="1829902" cy="1821848"/>
          </a:xfrm>
          <a:prstGeom prst="roundRect">
            <a:avLst>
              <a:gd name="adj" fmla="val 50000"/>
            </a:avLst>
          </a:prstGeom>
          <a:solidFill>
            <a:srgbClr val="FFE6DF"/>
          </a:solidFill>
          <a:ln>
            <a:noFill/>
          </a:ln>
        </p:spPr>
        <p:txBody>
          <a:bodyPr spcFirstLastPara="1" wrap="square" lIns="0" tIns="0" rIns="0" bIns="0" anchor="ctr" anchorCtr="0">
            <a:noAutofit/>
          </a:bodyPr>
          <a:lstStyle>
            <a:lvl1pPr marR="0" lvl="0" algn="ctr" rtl="0">
              <a:lnSpc>
                <a:spcPct val="90000"/>
              </a:lnSpc>
              <a:spcBef>
                <a:spcPts val="1000"/>
              </a:spcBef>
              <a:spcAft>
                <a:spcPts val="0"/>
              </a:spcAft>
              <a:buClr>
                <a:schemeClr val="dk2"/>
              </a:buClr>
              <a:buSzPts val="100"/>
              <a:buFont typeface="Arial"/>
              <a:buChar char="•"/>
              <a:defRPr sz="1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016" name="Google Shape;1016;p178"/>
          <p:cNvSpPr>
            <a:spLocks noGrp="1"/>
          </p:cNvSpPr>
          <p:nvPr>
            <p:ph type="pic" idx="3"/>
          </p:nvPr>
        </p:nvSpPr>
        <p:spPr>
          <a:xfrm>
            <a:off x="11544300" y="3882295"/>
            <a:ext cx="1084818" cy="1080044"/>
          </a:xfrm>
          <a:prstGeom prst="roundRect">
            <a:avLst>
              <a:gd name="adj" fmla="val 50000"/>
            </a:avLst>
          </a:prstGeom>
          <a:solidFill>
            <a:srgbClr val="FFE6DF"/>
          </a:solidFill>
          <a:ln>
            <a:noFill/>
          </a:ln>
        </p:spPr>
        <p:txBody>
          <a:bodyPr spcFirstLastPara="1" wrap="square" lIns="0" tIns="0" rIns="0" bIns="0" anchor="ctr" anchorCtr="0">
            <a:noAutofit/>
          </a:bodyPr>
          <a:lstStyle>
            <a:lvl1pPr marR="0" lvl="0" algn="ctr" rtl="0">
              <a:lnSpc>
                <a:spcPct val="90000"/>
              </a:lnSpc>
              <a:spcBef>
                <a:spcPts val="1000"/>
              </a:spcBef>
              <a:spcAft>
                <a:spcPts val="0"/>
              </a:spcAft>
              <a:buClr>
                <a:schemeClr val="dk2"/>
              </a:buClr>
              <a:buSzPts val="100"/>
              <a:buFont typeface="Arial"/>
              <a:buChar char="•"/>
              <a:defRPr sz="1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017" name="Google Shape;1017;p178"/>
          <p:cNvSpPr>
            <a:spLocks noGrp="1"/>
          </p:cNvSpPr>
          <p:nvPr>
            <p:ph type="pic" idx="4"/>
          </p:nvPr>
        </p:nvSpPr>
        <p:spPr>
          <a:xfrm>
            <a:off x="7394329" y="5321858"/>
            <a:ext cx="3358661" cy="3343880"/>
          </a:xfrm>
          <a:prstGeom prst="roundRect">
            <a:avLst>
              <a:gd name="adj" fmla="val 50000"/>
            </a:avLst>
          </a:prstGeom>
          <a:solidFill>
            <a:srgbClr val="FFE6DF"/>
          </a:solidFill>
          <a:ln>
            <a:noFill/>
          </a:ln>
        </p:spPr>
        <p:txBody>
          <a:bodyPr spcFirstLastPara="1" wrap="square" lIns="0" tIns="0" rIns="0" bIns="0" anchor="ctr" anchorCtr="0">
            <a:noAutofit/>
          </a:bodyPr>
          <a:lstStyle>
            <a:lvl1pPr marR="0" lvl="0" algn="ctr" rtl="0">
              <a:lnSpc>
                <a:spcPct val="90000"/>
              </a:lnSpc>
              <a:spcBef>
                <a:spcPts val="1000"/>
              </a:spcBef>
              <a:spcAft>
                <a:spcPts val="0"/>
              </a:spcAft>
              <a:buClr>
                <a:schemeClr val="dk2"/>
              </a:buClr>
              <a:buSzPts val="100"/>
              <a:buFont typeface="Arial"/>
              <a:buChar char="•"/>
              <a:defRPr sz="1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018" name="Google Shape;1018;p178"/>
          <p:cNvSpPr>
            <a:spLocks noGrp="1"/>
          </p:cNvSpPr>
          <p:nvPr>
            <p:ph type="pic" idx="5"/>
          </p:nvPr>
        </p:nvSpPr>
        <p:spPr>
          <a:xfrm>
            <a:off x="967155" y="-1139523"/>
            <a:ext cx="2981444" cy="2968323"/>
          </a:xfrm>
          <a:prstGeom prst="roundRect">
            <a:avLst>
              <a:gd name="adj" fmla="val 50000"/>
            </a:avLst>
          </a:prstGeom>
          <a:solidFill>
            <a:srgbClr val="FFE6DF"/>
          </a:solidFill>
          <a:ln>
            <a:noFill/>
          </a:ln>
        </p:spPr>
        <p:txBody>
          <a:bodyPr spcFirstLastPara="1" wrap="square" lIns="0" tIns="0" rIns="0" bIns="0" anchor="ctr" anchorCtr="0">
            <a:noAutofit/>
          </a:bodyPr>
          <a:lstStyle>
            <a:lvl1pPr marR="0" lvl="0" algn="ctr" rtl="0">
              <a:lnSpc>
                <a:spcPct val="90000"/>
              </a:lnSpc>
              <a:spcBef>
                <a:spcPts val="1000"/>
              </a:spcBef>
              <a:spcAft>
                <a:spcPts val="0"/>
              </a:spcAft>
              <a:buClr>
                <a:schemeClr val="dk2"/>
              </a:buClr>
              <a:buSzPts val="100"/>
              <a:buFont typeface="Arial"/>
              <a:buChar char="•"/>
              <a:defRPr sz="1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019" name="Google Shape;1019;p178"/>
          <p:cNvSpPr>
            <a:spLocks noGrp="1"/>
          </p:cNvSpPr>
          <p:nvPr>
            <p:ph type="pic" idx="6"/>
          </p:nvPr>
        </p:nvSpPr>
        <p:spPr>
          <a:xfrm>
            <a:off x="2689752" y="5321858"/>
            <a:ext cx="716293" cy="713141"/>
          </a:xfrm>
          <a:prstGeom prst="roundRect">
            <a:avLst>
              <a:gd name="adj" fmla="val 50000"/>
            </a:avLst>
          </a:prstGeom>
          <a:solidFill>
            <a:srgbClr val="FFE6DF"/>
          </a:solidFill>
          <a:ln>
            <a:noFill/>
          </a:ln>
        </p:spPr>
        <p:txBody>
          <a:bodyPr spcFirstLastPara="1" wrap="square" lIns="0" tIns="0" rIns="0" bIns="0" anchor="ctr" anchorCtr="0">
            <a:noAutofit/>
          </a:bodyPr>
          <a:lstStyle>
            <a:lvl1pPr marR="0" lvl="0" algn="ctr" rtl="0">
              <a:lnSpc>
                <a:spcPct val="90000"/>
              </a:lnSpc>
              <a:spcBef>
                <a:spcPts val="1000"/>
              </a:spcBef>
              <a:spcAft>
                <a:spcPts val="0"/>
              </a:spcAft>
              <a:buClr>
                <a:schemeClr val="dk2"/>
              </a:buClr>
              <a:buSzPts val="100"/>
              <a:buFont typeface="Arial"/>
              <a:buChar char="•"/>
              <a:defRPr sz="1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2458343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18"/>
                                        </p:tgtEl>
                                        <p:attrNameLst>
                                          <p:attrName>style.visibility</p:attrName>
                                        </p:attrNameLst>
                                      </p:cBhvr>
                                      <p:to>
                                        <p:strVal val="visible"/>
                                      </p:to>
                                    </p:set>
                                    <p:animEffect transition="in" filter="fade">
                                      <p:cBhvr>
                                        <p:cTn id="7" dur="750"/>
                                        <p:tgtEl>
                                          <p:spTgt spid="1018"/>
                                        </p:tgtEl>
                                      </p:cBhvr>
                                    </p:animEffect>
                                  </p:childTnLst>
                                </p:cTn>
                              </p:par>
                              <p:par>
                                <p:cTn id="8" presetID="10" presetClass="entr" presetSubtype="0" fill="hold" nodeType="withEffect">
                                  <p:stCondLst>
                                    <p:cond delay="300"/>
                                  </p:stCondLst>
                                  <p:childTnLst>
                                    <p:set>
                                      <p:cBhvr>
                                        <p:cTn id="9" dur="1" fill="hold">
                                          <p:stCondLst>
                                            <p:cond delay="0"/>
                                          </p:stCondLst>
                                        </p:cTn>
                                        <p:tgtEl>
                                          <p:spTgt spid="1019"/>
                                        </p:tgtEl>
                                        <p:attrNameLst>
                                          <p:attrName>style.visibility</p:attrName>
                                        </p:attrNameLst>
                                      </p:cBhvr>
                                      <p:to>
                                        <p:strVal val="visible"/>
                                      </p:to>
                                    </p:set>
                                    <p:animEffect transition="in" filter="fade">
                                      <p:cBhvr>
                                        <p:cTn id="10" dur="750"/>
                                        <p:tgtEl>
                                          <p:spTgt spid="1019"/>
                                        </p:tgtEl>
                                      </p:cBhvr>
                                    </p:animEffect>
                                  </p:childTnLst>
                                </p:cTn>
                              </p:par>
                              <p:par>
                                <p:cTn id="11" presetID="10" presetClass="entr" presetSubtype="0" fill="hold" nodeType="withEffect">
                                  <p:stCondLst>
                                    <p:cond delay="600"/>
                                  </p:stCondLst>
                                  <p:childTnLst>
                                    <p:set>
                                      <p:cBhvr>
                                        <p:cTn id="12" dur="1" fill="hold">
                                          <p:stCondLst>
                                            <p:cond delay="0"/>
                                          </p:stCondLst>
                                        </p:cTn>
                                        <p:tgtEl>
                                          <p:spTgt spid="1017"/>
                                        </p:tgtEl>
                                        <p:attrNameLst>
                                          <p:attrName>style.visibility</p:attrName>
                                        </p:attrNameLst>
                                      </p:cBhvr>
                                      <p:to>
                                        <p:strVal val="visible"/>
                                      </p:to>
                                    </p:set>
                                    <p:animEffect transition="in" filter="fade">
                                      <p:cBhvr>
                                        <p:cTn id="13" dur="750"/>
                                        <p:tgtEl>
                                          <p:spTgt spid="1017"/>
                                        </p:tgtEl>
                                      </p:cBhvr>
                                    </p:animEffect>
                                  </p:childTnLst>
                                </p:cTn>
                              </p:par>
                              <p:par>
                                <p:cTn id="14" presetID="10" presetClass="entr" presetSubtype="0" fill="hold" nodeType="withEffect">
                                  <p:stCondLst>
                                    <p:cond delay="800"/>
                                  </p:stCondLst>
                                  <p:childTnLst>
                                    <p:set>
                                      <p:cBhvr>
                                        <p:cTn id="15" dur="1" fill="hold">
                                          <p:stCondLst>
                                            <p:cond delay="0"/>
                                          </p:stCondLst>
                                        </p:cTn>
                                        <p:tgtEl>
                                          <p:spTgt spid="1016"/>
                                        </p:tgtEl>
                                        <p:attrNameLst>
                                          <p:attrName>style.visibility</p:attrName>
                                        </p:attrNameLst>
                                      </p:cBhvr>
                                      <p:to>
                                        <p:strVal val="visible"/>
                                      </p:to>
                                    </p:set>
                                    <p:animEffect transition="in" filter="fade">
                                      <p:cBhvr>
                                        <p:cTn id="16" dur="750"/>
                                        <p:tgtEl>
                                          <p:spTgt spid="1016"/>
                                        </p:tgtEl>
                                      </p:cBhvr>
                                    </p:animEffect>
                                  </p:childTnLst>
                                </p:cTn>
                              </p:par>
                              <p:par>
                                <p:cTn id="17" presetID="10" presetClass="entr" presetSubtype="0" fill="hold" nodeType="withEffect">
                                  <p:stCondLst>
                                    <p:cond delay="1000"/>
                                  </p:stCondLst>
                                  <p:childTnLst>
                                    <p:set>
                                      <p:cBhvr>
                                        <p:cTn id="18" dur="1" fill="hold">
                                          <p:stCondLst>
                                            <p:cond delay="0"/>
                                          </p:stCondLst>
                                        </p:cTn>
                                        <p:tgtEl>
                                          <p:spTgt spid="1015"/>
                                        </p:tgtEl>
                                        <p:attrNameLst>
                                          <p:attrName>style.visibility</p:attrName>
                                        </p:attrNameLst>
                                      </p:cBhvr>
                                      <p:to>
                                        <p:strVal val="visible"/>
                                      </p:to>
                                    </p:set>
                                    <p:animEffect transition="in" filter="fade">
                                      <p:cBhvr>
                                        <p:cTn id="19" dur="750"/>
                                        <p:tgtEl>
                                          <p:spTgt spid="10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9.xml><?xml version="1.0" encoding="utf-8"?>
<p:sldLayout xmlns:a="http://schemas.openxmlformats.org/drawingml/2006/main" xmlns:r="http://schemas.openxmlformats.org/officeDocument/2006/relationships" xmlns:p="http://schemas.openxmlformats.org/presentationml/2006/main" matchingName="144_Title Slide">
  <p:cSld name="144_Title Slide">
    <p:spTree>
      <p:nvGrpSpPr>
        <p:cNvPr id="1" name="Shape 1020"/>
        <p:cNvGrpSpPr/>
        <p:nvPr/>
      </p:nvGrpSpPr>
      <p:grpSpPr>
        <a:xfrm>
          <a:off x="0" y="0"/>
          <a:ext cx="0" cy="0"/>
          <a:chOff x="0" y="0"/>
          <a:chExt cx="0" cy="0"/>
        </a:xfrm>
      </p:grpSpPr>
      <p:sp>
        <p:nvSpPr>
          <p:cNvPr id="1021" name="Google Shape;1021;p179"/>
          <p:cNvSpPr txBox="1">
            <a:spLocks noGrp="1"/>
          </p:cNvSpPr>
          <p:nvPr>
            <p:ph type="sldNum" idx="12"/>
          </p:nvPr>
        </p:nvSpPr>
        <p:spPr>
          <a:xfrm>
            <a:off x="146446" y="6339904"/>
            <a:ext cx="38100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sz="1400" b="1">
                <a:solidFill>
                  <a:srgbClr val="FFFFFF"/>
                </a:solidFill>
                <a:latin typeface="Arial"/>
                <a:ea typeface="Arial"/>
                <a:cs typeface="Arial"/>
                <a:sym typeface="Arial"/>
              </a:defRPr>
            </a:lvl1pPr>
            <a:lvl2pPr marL="0" lvl="1" indent="0" algn="ctr">
              <a:spcBef>
                <a:spcPts val="0"/>
              </a:spcBef>
              <a:buNone/>
              <a:defRPr sz="1400" b="1">
                <a:solidFill>
                  <a:srgbClr val="FFFFFF"/>
                </a:solidFill>
                <a:latin typeface="Arial"/>
                <a:ea typeface="Arial"/>
                <a:cs typeface="Arial"/>
                <a:sym typeface="Arial"/>
              </a:defRPr>
            </a:lvl2pPr>
            <a:lvl3pPr marL="0" lvl="2" indent="0" algn="ctr">
              <a:spcBef>
                <a:spcPts val="0"/>
              </a:spcBef>
              <a:buNone/>
              <a:defRPr sz="1400" b="1">
                <a:solidFill>
                  <a:srgbClr val="FFFFFF"/>
                </a:solidFill>
                <a:latin typeface="Arial"/>
                <a:ea typeface="Arial"/>
                <a:cs typeface="Arial"/>
                <a:sym typeface="Arial"/>
              </a:defRPr>
            </a:lvl3pPr>
            <a:lvl4pPr marL="0" lvl="3" indent="0" algn="ctr">
              <a:spcBef>
                <a:spcPts val="0"/>
              </a:spcBef>
              <a:buNone/>
              <a:defRPr sz="1400" b="1">
                <a:solidFill>
                  <a:srgbClr val="FFFFFF"/>
                </a:solidFill>
                <a:latin typeface="Arial"/>
                <a:ea typeface="Arial"/>
                <a:cs typeface="Arial"/>
                <a:sym typeface="Arial"/>
              </a:defRPr>
            </a:lvl4pPr>
            <a:lvl5pPr marL="0" lvl="4" indent="0" algn="ctr">
              <a:spcBef>
                <a:spcPts val="0"/>
              </a:spcBef>
              <a:buNone/>
              <a:defRPr sz="1400" b="1">
                <a:solidFill>
                  <a:srgbClr val="FFFFFF"/>
                </a:solidFill>
                <a:latin typeface="Arial"/>
                <a:ea typeface="Arial"/>
                <a:cs typeface="Arial"/>
                <a:sym typeface="Arial"/>
              </a:defRPr>
            </a:lvl5pPr>
            <a:lvl6pPr marL="0" lvl="5" indent="0" algn="ctr">
              <a:spcBef>
                <a:spcPts val="0"/>
              </a:spcBef>
              <a:buNone/>
              <a:defRPr sz="1400" b="1">
                <a:solidFill>
                  <a:srgbClr val="FFFFFF"/>
                </a:solidFill>
                <a:latin typeface="Arial"/>
                <a:ea typeface="Arial"/>
                <a:cs typeface="Arial"/>
                <a:sym typeface="Arial"/>
              </a:defRPr>
            </a:lvl6pPr>
            <a:lvl7pPr marL="0" lvl="6" indent="0" algn="ctr">
              <a:spcBef>
                <a:spcPts val="0"/>
              </a:spcBef>
              <a:buNone/>
              <a:defRPr sz="1400" b="1">
                <a:solidFill>
                  <a:srgbClr val="FFFFFF"/>
                </a:solidFill>
                <a:latin typeface="Arial"/>
                <a:ea typeface="Arial"/>
                <a:cs typeface="Arial"/>
                <a:sym typeface="Arial"/>
              </a:defRPr>
            </a:lvl7pPr>
            <a:lvl8pPr marL="0" lvl="7" indent="0" algn="ctr">
              <a:spcBef>
                <a:spcPts val="0"/>
              </a:spcBef>
              <a:buNone/>
              <a:defRPr sz="1400" b="1">
                <a:solidFill>
                  <a:srgbClr val="FFFFFF"/>
                </a:solidFill>
                <a:latin typeface="Arial"/>
                <a:ea typeface="Arial"/>
                <a:cs typeface="Arial"/>
                <a:sym typeface="Arial"/>
              </a:defRPr>
            </a:lvl8pPr>
            <a:lvl9pPr marL="0" lvl="8" indent="0" algn="ctr">
              <a:spcBef>
                <a:spcPts val="0"/>
              </a:spcBef>
              <a:buNone/>
              <a:defRPr sz="1400" b="1">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1022" name="Google Shape;1022;p179"/>
          <p:cNvSpPr>
            <a:spLocks noGrp="1"/>
          </p:cNvSpPr>
          <p:nvPr>
            <p:ph type="pic" idx="2"/>
          </p:nvPr>
        </p:nvSpPr>
        <p:spPr>
          <a:xfrm>
            <a:off x="677008" y="3429001"/>
            <a:ext cx="11514993" cy="3429000"/>
          </a:xfrm>
          <a:prstGeom prst="rect">
            <a:avLst/>
          </a:prstGeom>
          <a:solidFill>
            <a:srgbClr val="FFE6DF"/>
          </a:solidFill>
          <a:ln>
            <a:noFill/>
          </a:ln>
        </p:spPr>
        <p:txBody>
          <a:bodyPr spcFirstLastPara="1" wrap="square" lIns="0" tIns="0" rIns="0" bIns="0" anchor="ctr" anchorCtr="0">
            <a:noAutofit/>
          </a:bodyPr>
          <a:lstStyle>
            <a:lvl1pPr marR="0" lvl="0" algn="ctr" rtl="0">
              <a:lnSpc>
                <a:spcPct val="90000"/>
              </a:lnSpc>
              <a:spcBef>
                <a:spcPts val="100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1955114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600"/>
                                  </p:stCondLst>
                                  <p:childTnLst>
                                    <p:set>
                                      <p:cBhvr>
                                        <p:cTn id="6" dur="1" fill="hold">
                                          <p:stCondLst>
                                            <p:cond delay="0"/>
                                          </p:stCondLst>
                                        </p:cTn>
                                        <p:tgtEl>
                                          <p:spTgt spid="1022"/>
                                        </p:tgtEl>
                                        <p:attrNameLst>
                                          <p:attrName>style.visibility</p:attrName>
                                        </p:attrNameLst>
                                      </p:cBhvr>
                                      <p:to>
                                        <p:strVal val="visible"/>
                                      </p:to>
                                    </p:set>
                                    <p:animEffect transition="in" filter="fade">
                                      <p:cBhvr>
                                        <p:cTn id="7" dur="750"/>
                                        <p:tgtEl>
                                          <p:spTgt spid="10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69_Title Slide">
  <p:cSld name="69_Title Slide">
    <p:spTree>
      <p:nvGrpSpPr>
        <p:cNvPr id="1" name="Shape 49"/>
        <p:cNvGrpSpPr/>
        <p:nvPr/>
      </p:nvGrpSpPr>
      <p:grpSpPr>
        <a:xfrm>
          <a:off x="0" y="0"/>
          <a:ext cx="0" cy="0"/>
          <a:chOff x="0" y="0"/>
          <a:chExt cx="0" cy="0"/>
        </a:xfrm>
      </p:grpSpPr>
      <p:sp>
        <p:nvSpPr>
          <p:cNvPr id="50" name="Google Shape;50;p9"/>
          <p:cNvSpPr txBox="1">
            <a:spLocks noGrp="1"/>
          </p:cNvSpPr>
          <p:nvPr>
            <p:ph type="sldNum" idx="12"/>
          </p:nvPr>
        </p:nvSpPr>
        <p:spPr>
          <a:xfrm>
            <a:off x="146446" y="6339904"/>
            <a:ext cx="38100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51" name="Google Shape;51;p9"/>
          <p:cNvSpPr txBox="1">
            <a:spLocks noGrp="1"/>
          </p:cNvSpPr>
          <p:nvPr>
            <p:ph type="title"/>
          </p:nvPr>
        </p:nvSpPr>
        <p:spPr>
          <a:xfrm>
            <a:off x="1600200" y="1314556"/>
            <a:ext cx="1960473" cy="207749"/>
          </a:xfrm>
          <a:prstGeom prst="rect">
            <a:avLst/>
          </a:prstGeom>
          <a:noFill/>
          <a:ln>
            <a:noFill/>
          </a:ln>
        </p:spPr>
        <p:txBody>
          <a:bodyPr spcFirstLastPara="1" wrap="square" lIns="0" tIns="0" rIns="0" bIns="0" anchor="ctr" anchorCtr="0">
            <a:spAutoFit/>
          </a:bodyPr>
          <a:lstStyle>
            <a:lvl1pPr lvl="0" algn="l">
              <a:lnSpc>
                <a:spcPct val="90000"/>
              </a:lnSpc>
              <a:spcBef>
                <a:spcPts val="0"/>
              </a:spcBef>
              <a:spcAft>
                <a:spcPts val="0"/>
              </a:spcAft>
              <a:buClr>
                <a:schemeClr val="dk1"/>
              </a:buClr>
              <a:buSzPts val="1500"/>
              <a:buFont typeface="Arial"/>
              <a:buNone/>
              <a:defRPr sz="1500">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714012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75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0.xml><?xml version="1.0" encoding="utf-8"?>
<p:sldLayout xmlns:a="http://schemas.openxmlformats.org/drawingml/2006/main" xmlns:r="http://schemas.openxmlformats.org/officeDocument/2006/relationships" xmlns:p="http://schemas.openxmlformats.org/presentationml/2006/main" matchingName="145_Title Slide">
  <p:cSld name="145_Title Slide">
    <p:spTree>
      <p:nvGrpSpPr>
        <p:cNvPr id="1" name="Shape 1023"/>
        <p:cNvGrpSpPr/>
        <p:nvPr/>
      </p:nvGrpSpPr>
      <p:grpSpPr>
        <a:xfrm>
          <a:off x="0" y="0"/>
          <a:ext cx="0" cy="0"/>
          <a:chOff x="0" y="0"/>
          <a:chExt cx="0" cy="0"/>
        </a:xfrm>
      </p:grpSpPr>
      <p:sp>
        <p:nvSpPr>
          <p:cNvPr id="1024" name="Google Shape;1024;p180"/>
          <p:cNvSpPr txBox="1">
            <a:spLocks noGrp="1"/>
          </p:cNvSpPr>
          <p:nvPr>
            <p:ph type="sldNum" idx="12"/>
          </p:nvPr>
        </p:nvSpPr>
        <p:spPr>
          <a:xfrm>
            <a:off x="146446" y="6339904"/>
            <a:ext cx="38100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sz="1400" b="1">
                <a:solidFill>
                  <a:srgbClr val="FFFFFF"/>
                </a:solidFill>
                <a:latin typeface="Arial"/>
                <a:ea typeface="Arial"/>
                <a:cs typeface="Arial"/>
                <a:sym typeface="Arial"/>
              </a:defRPr>
            </a:lvl1pPr>
            <a:lvl2pPr marL="0" lvl="1" indent="0" algn="ctr">
              <a:spcBef>
                <a:spcPts val="0"/>
              </a:spcBef>
              <a:buNone/>
              <a:defRPr sz="1400" b="1">
                <a:solidFill>
                  <a:srgbClr val="FFFFFF"/>
                </a:solidFill>
                <a:latin typeface="Arial"/>
                <a:ea typeface="Arial"/>
                <a:cs typeface="Arial"/>
                <a:sym typeface="Arial"/>
              </a:defRPr>
            </a:lvl2pPr>
            <a:lvl3pPr marL="0" lvl="2" indent="0" algn="ctr">
              <a:spcBef>
                <a:spcPts val="0"/>
              </a:spcBef>
              <a:buNone/>
              <a:defRPr sz="1400" b="1">
                <a:solidFill>
                  <a:srgbClr val="FFFFFF"/>
                </a:solidFill>
                <a:latin typeface="Arial"/>
                <a:ea typeface="Arial"/>
                <a:cs typeface="Arial"/>
                <a:sym typeface="Arial"/>
              </a:defRPr>
            </a:lvl3pPr>
            <a:lvl4pPr marL="0" lvl="3" indent="0" algn="ctr">
              <a:spcBef>
                <a:spcPts val="0"/>
              </a:spcBef>
              <a:buNone/>
              <a:defRPr sz="1400" b="1">
                <a:solidFill>
                  <a:srgbClr val="FFFFFF"/>
                </a:solidFill>
                <a:latin typeface="Arial"/>
                <a:ea typeface="Arial"/>
                <a:cs typeface="Arial"/>
                <a:sym typeface="Arial"/>
              </a:defRPr>
            </a:lvl4pPr>
            <a:lvl5pPr marL="0" lvl="4" indent="0" algn="ctr">
              <a:spcBef>
                <a:spcPts val="0"/>
              </a:spcBef>
              <a:buNone/>
              <a:defRPr sz="1400" b="1">
                <a:solidFill>
                  <a:srgbClr val="FFFFFF"/>
                </a:solidFill>
                <a:latin typeface="Arial"/>
                <a:ea typeface="Arial"/>
                <a:cs typeface="Arial"/>
                <a:sym typeface="Arial"/>
              </a:defRPr>
            </a:lvl5pPr>
            <a:lvl6pPr marL="0" lvl="5" indent="0" algn="ctr">
              <a:spcBef>
                <a:spcPts val="0"/>
              </a:spcBef>
              <a:buNone/>
              <a:defRPr sz="1400" b="1">
                <a:solidFill>
                  <a:srgbClr val="FFFFFF"/>
                </a:solidFill>
                <a:latin typeface="Arial"/>
                <a:ea typeface="Arial"/>
                <a:cs typeface="Arial"/>
                <a:sym typeface="Arial"/>
              </a:defRPr>
            </a:lvl6pPr>
            <a:lvl7pPr marL="0" lvl="6" indent="0" algn="ctr">
              <a:spcBef>
                <a:spcPts val="0"/>
              </a:spcBef>
              <a:buNone/>
              <a:defRPr sz="1400" b="1">
                <a:solidFill>
                  <a:srgbClr val="FFFFFF"/>
                </a:solidFill>
                <a:latin typeface="Arial"/>
                <a:ea typeface="Arial"/>
                <a:cs typeface="Arial"/>
                <a:sym typeface="Arial"/>
              </a:defRPr>
            </a:lvl7pPr>
            <a:lvl8pPr marL="0" lvl="7" indent="0" algn="ctr">
              <a:spcBef>
                <a:spcPts val="0"/>
              </a:spcBef>
              <a:buNone/>
              <a:defRPr sz="1400" b="1">
                <a:solidFill>
                  <a:srgbClr val="FFFFFF"/>
                </a:solidFill>
                <a:latin typeface="Arial"/>
                <a:ea typeface="Arial"/>
                <a:cs typeface="Arial"/>
                <a:sym typeface="Arial"/>
              </a:defRPr>
            </a:lvl8pPr>
            <a:lvl9pPr marL="0" lvl="8" indent="0" algn="ctr">
              <a:spcBef>
                <a:spcPts val="0"/>
              </a:spcBef>
              <a:buNone/>
              <a:defRPr sz="1400" b="1">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1025" name="Google Shape;1025;p180"/>
          <p:cNvSpPr>
            <a:spLocks noGrp="1"/>
          </p:cNvSpPr>
          <p:nvPr>
            <p:ph type="pic" idx="2"/>
          </p:nvPr>
        </p:nvSpPr>
        <p:spPr>
          <a:xfrm>
            <a:off x="6096000" y="1"/>
            <a:ext cx="6095999" cy="6858000"/>
          </a:xfrm>
          <a:prstGeom prst="rect">
            <a:avLst/>
          </a:prstGeom>
          <a:solidFill>
            <a:srgbClr val="FFE6DF"/>
          </a:solidFill>
          <a:ln>
            <a:noFill/>
          </a:ln>
        </p:spPr>
        <p:txBody>
          <a:bodyPr spcFirstLastPara="1" wrap="square" lIns="0" tIns="0" rIns="0" bIns="0" anchor="ctr" anchorCtr="0">
            <a:noAutofit/>
          </a:bodyPr>
          <a:lstStyle>
            <a:lvl1pPr marR="0" lvl="0" algn="ctr" rtl="0">
              <a:lnSpc>
                <a:spcPct val="90000"/>
              </a:lnSpc>
              <a:spcBef>
                <a:spcPts val="100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3663939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5"/>
                                        </p:tgtEl>
                                        <p:attrNameLst>
                                          <p:attrName>style.visibility</p:attrName>
                                        </p:attrNameLst>
                                      </p:cBhvr>
                                      <p:to>
                                        <p:strVal val="visible"/>
                                      </p:to>
                                    </p:set>
                                    <p:animEffect transition="in" filter="fade">
                                      <p:cBhvr>
                                        <p:cTn id="7" dur="500"/>
                                        <p:tgtEl>
                                          <p:spTgt spid="10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1.xml><?xml version="1.0" encoding="utf-8"?>
<p:sldLayout xmlns:a="http://schemas.openxmlformats.org/drawingml/2006/main" xmlns:r="http://schemas.openxmlformats.org/officeDocument/2006/relationships" xmlns:p="http://schemas.openxmlformats.org/presentationml/2006/main" matchingName="32_Title Slide">
  <p:cSld name="32_Title Slide">
    <p:spTree>
      <p:nvGrpSpPr>
        <p:cNvPr id="1" name="Shape 1026"/>
        <p:cNvGrpSpPr/>
        <p:nvPr/>
      </p:nvGrpSpPr>
      <p:grpSpPr>
        <a:xfrm>
          <a:off x="0" y="0"/>
          <a:ext cx="0" cy="0"/>
          <a:chOff x="0" y="0"/>
          <a:chExt cx="0" cy="0"/>
        </a:xfrm>
      </p:grpSpPr>
      <p:sp>
        <p:nvSpPr>
          <p:cNvPr id="1027" name="Google Shape;1027;p181"/>
          <p:cNvSpPr>
            <a:spLocks noGrp="1"/>
          </p:cNvSpPr>
          <p:nvPr>
            <p:ph type="pic" idx="2"/>
          </p:nvPr>
        </p:nvSpPr>
        <p:spPr>
          <a:xfrm>
            <a:off x="2199541" y="2175324"/>
            <a:ext cx="8496302" cy="1878702"/>
          </a:xfrm>
          <a:prstGeom prst="rect">
            <a:avLst/>
          </a:prstGeom>
          <a:gradFill>
            <a:gsLst>
              <a:gs pos="0">
                <a:srgbClr val="FF8A62">
                  <a:alpha val="40000"/>
                </a:srgbClr>
              </a:gs>
              <a:gs pos="100000">
                <a:srgbClr val="F7A588">
                  <a:alpha val="40000"/>
                </a:srgbClr>
              </a:gs>
            </a:gsLst>
            <a:lin ang="2700000" scaled="0"/>
          </a:gradFill>
          <a:ln>
            <a:noFill/>
          </a:ln>
        </p:spPr>
        <p:txBody>
          <a:bodyPr spcFirstLastPara="1" wrap="square" lIns="0" tIns="0" rIns="0" bIns="0" anchor="ctr" anchorCtr="1">
            <a:noAutofit/>
          </a:bodyPr>
          <a:lstStyle>
            <a:lvl1pPr marR="0" lvl="0" algn="l" rtl="0">
              <a:lnSpc>
                <a:spcPct val="90000"/>
              </a:lnSpc>
              <a:spcBef>
                <a:spcPts val="100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028" name="Google Shape;1028;p181"/>
          <p:cNvSpPr txBox="1">
            <a:spLocks noGrp="1"/>
          </p:cNvSpPr>
          <p:nvPr>
            <p:ph type="sldNum" idx="12"/>
          </p:nvPr>
        </p:nvSpPr>
        <p:spPr>
          <a:xfrm>
            <a:off x="146446" y="6339904"/>
            <a:ext cx="38100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sz="1400" b="1">
                <a:solidFill>
                  <a:srgbClr val="FFFFFF"/>
                </a:solidFill>
                <a:latin typeface="Arial"/>
                <a:ea typeface="Arial"/>
                <a:cs typeface="Arial"/>
                <a:sym typeface="Arial"/>
              </a:defRPr>
            </a:lvl1pPr>
            <a:lvl2pPr marL="0" lvl="1" indent="0" algn="ctr">
              <a:spcBef>
                <a:spcPts val="0"/>
              </a:spcBef>
              <a:buNone/>
              <a:defRPr sz="1400" b="1">
                <a:solidFill>
                  <a:srgbClr val="FFFFFF"/>
                </a:solidFill>
                <a:latin typeface="Arial"/>
                <a:ea typeface="Arial"/>
                <a:cs typeface="Arial"/>
                <a:sym typeface="Arial"/>
              </a:defRPr>
            </a:lvl2pPr>
            <a:lvl3pPr marL="0" lvl="2" indent="0" algn="ctr">
              <a:spcBef>
                <a:spcPts val="0"/>
              </a:spcBef>
              <a:buNone/>
              <a:defRPr sz="1400" b="1">
                <a:solidFill>
                  <a:srgbClr val="FFFFFF"/>
                </a:solidFill>
                <a:latin typeface="Arial"/>
                <a:ea typeface="Arial"/>
                <a:cs typeface="Arial"/>
                <a:sym typeface="Arial"/>
              </a:defRPr>
            </a:lvl3pPr>
            <a:lvl4pPr marL="0" lvl="3" indent="0" algn="ctr">
              <a:spcBef>
                <a:spcPts val="0"/>
              </a:spcBef>
              <a:buNone/>
              <a:defRPr sz="1400" b="1">
                <a:solidFill>
                  <a:srgbClr val="FFFFFF"/>
                </a:solidFill>
                <a:latin typeface="Arial"/>
                <a:ea typeface="Arial"/>
                <a:cs typeface="Arial"/>
                <a:sym typeface="Arial"/>
              </a:defRPr>
            </a:lvl4pPr>
            <a:lvl5pPr marL="0" lvl="4" indent="0" algn="ctr">
              <a:spcBef>
                <a:spcPts val="0"/>
              </a:spcBef>
              <a:buNone/>
              <a:defRPr sz="1400" b="1">
                <a:solidFill>
                  <a:srgbClr val="FFFFFF"/>
                </a:solidFill>
                <a:latin typeface="Arial"/>
                <a:ea typeface="Arial"/>
                <a:cs typeface="Arial"/>
                <a:sym typeface="Arial"/>
              </a:defRPr>
            </a:lvl5pPr>
            <a:lvl6pPr marL="0" lvl="5" indent="0" algn="ctr">
              <a:spcBef>
                <a:spcPts val="0"/>
              </a:spcBef>
              <a:buNone/>
              <a:defRPr sz="1400" b="1">
                <a:solidFill>
                  <a:srgbClr val="FFFFFF"/>
                </a:solidFill>
                <a:latin typeface="Arial"/>
                <a:ea typeface="Arial"/>
                <a:cs typeface="Arial"/>
                <a:sym typeface="Arial"/>
              </a:defRPr>
            </a:lvl6pPr>
            <a:lvl7pPr marL="0" lvl="6" indent="0" algn="ctr">
              <a:spcBef>
                <a:spcPts val="0"/>
              </a:spcBef>
              <a:buNone/>
              <a:defRPr sz="1400" b="1">
                <a:solidFill>
                  <a:srgbClr val="FFFFFF"/>
                </a:solidFill>
                <a:latin typeface="Arial"/>
                <a:ea typeface="Arial"/>
                <a:cs typeface="Arial"/>
                <a:sym typeface="Arial"/>
              </a:defRPr>
            </a:lvl7pPr>
            <a:lvl8pPr marL="0" lvl="7" indent="0" algn="ctr">
              <a:spcBef>
                <a:spcPts val="0"/>
              </a:spcBef>
              <a:buNone/>
              <a:defRPr sz="1400" b="1">
                <a:solidFill>
                  <a:srgbClr val="FFFFFF"/>
                </a:solidFill>
                <a:latin typeface="Arial"/>
                <a:ea typeface="Arial"/>
                <a:cs typeface="Arial"/>
                <a:sym typeface="Arial"/>
              </a:defRPr>
            </a:lvl8pPr>
            <a:lvl9pPr marL="0" lvl="8" indent="0" algn="ctr">
              <a:spcBef>
                <a:spcPts val="0"/>
              </a:spcBef>
              <a:buNone/>
              <a:defRPr sz="1400" b="1">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7943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2.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1029"/>
        <p:cNvGrpSpPr/>
        <p:nvPr/>
      </p:nvGrpSpPr>
      <p:grpSpPr>
        <a:xfrm>
          <a:off x="0" y="0"/>
          <a:ext cx="0" cy="0"/>
          <a:chOff x="0" y="0"/>
          <a:chExt cx="0" cy="0"/>
        </a:xfrm>
      </p:grpSpPr>
      <p:sp>
        <p:nvSpPr>
          <p:cNvPr id="1030" name="Google Shape;1030;p182"/>
          <p:cNvSpPr txBox="1">
            <a:spLocks noGrp="1"/>
          </p:cNvSpPr>
          <p:nvPr>
            <p:ph type="sldNum" idx="12"/>
          </p:nvPr>
        </p:nvSpPr>
        <p:spPr>
          <a:xfrm>
            <a:off x="146446" y="6339904"/>
            <a:ext cx="38100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sz="1400" b="1">
                <a:solidFill>
                  <a:srgbClr val="FFFFFF"/>
                </a:solidFill>
                <a:latin typeface="Arial"/>
                <a:ea typeface="Arial"/>
                <a:cs typeface="Arial"/>
                <a:sym typeface="Arial"/>
              </a:defRPr>
            </a:lvl1pPr>
            <a:lvl2pPr marL="0" lvl="1" indent="0" algn="ctr">
              <a:spcBef>
                <a:spcPts val="0"/>
              </a:spcBef>
              <a:buNone/>
              <a:defRPr sz="1400" b="1">
                <a:solidFill>
                  <a:srgbClr val="FFFFFF"/>
                </a:solidFill>
                <a:latin typeface="Arial"/>
                <a:ea typeface="Arial"/>
                <a:cs typeface="Arial"/>
                <a:sym typeface="Arial"/>
              </a:defRPr>
            </a:lvl2pPr>
            <a:lvl3pPr marL="0" lvl="2" indent="0" algn="ctr">
              <a:spcBef>
                <a:spcPts val="0"/>
              </a:spcBef>
              <a:buNone/>
              <a:defRPr sz="1400" b="1">
                <a:solidFill>
                  <a:srgbClr val="FFFFFF"/>
                </a:solidFill>
                <a:latin typeface="Arial"/>
                <a:ea typeface="Arial"/>
                <a:cs typeface="Arial"/>
                <a:sym typeface="Arial"/>
              </a:defRPr>
            </a:lvl3pPr>
            <a:lvl4pPr marL="0" lvl="3" indent="0" algn="ctr">
              <a:spcBef>
                <a:spcPts val="0"/>
              </a:spcBef>
              <a:buNone/>
              <a:defRPr sz="1400" b="1">
                <a:solidFill>
                  <a:srgbClr val="FFFFFF"/>
                </a:solidFill>
                <a:latin typeface="Arial"/>
                <a:ea typeface="Arial"/>
                <a:cs typeface="Arial"/>
                <a:sym typeface="Arial"/>
              </a:defRPr>
            </a:lvl4pPr>
            <a:lvl5pPr marL="0" lvl="4" indent="0" algn="ctr">
              <a:spcBef>
                <a:spcPts val="0"/>
              </a:spcBef>
              <a:buNone/>
              <a:defRPr sz="1400" b="1">
                <a:solidFill>
                  <a:srgbClr val="FFFFFF"/>
                </a:solidFill>
                <a:latin typeface="Arial"/>
                <a:ea typeface="Arial"/>
                <a:cs typeface="Arial"/>
                <a:sym typeface="Arial"/>
              </a:defRPr>
            </a:lvl5pPr>
            <a:lvl6pPr marL="0" lvl="5" indent="0" algn="ctr">
              <a:spcBef>
                <a:spcPts val="0"/>
              </a:spcBef>
              <a:buNone/>
              <a:defRPr sz="1400" b="1">
                <a:solidFill>
                  <a:srgbClr val="FFFFFF"/>
                </a:solidFill>
                <a:latin typeface="Arial"/>
                <a:ea typeface="Arial"/>
                <a:cs typeface="Arial"/>
                <a:sym typeface="Arial"/>
              </a:defRPr>
            </a:lvl6pPr>
            <a:lvl7pPr marL="0" lvl="6" indent="0" algn="ctr">
              <a:spcBef>
                <a:spcPts val="0"/>
              </a:spcBef>
              <a:buNone/>
              <a:defRPr sz="1400" b="1">
                <a:solidFill>
                  <a:srgbClr val="FFFFFF"/>
                </a:solidFill>
                <a:latin typeface="Arial"/>
                <a:ea typeface="Arial"/>
                <a:cs typeface="Arial"/>
                <a:sym typeface="Arial"/>
              </a:defRPr>
            </a:lvl7pPr>
            <a:lvl8pPr marL="0" lvl="7" indent="0" algn="ctr">
              <a:spcBef>
                <a:spcPts val="0"/>
              </a:spcBef>
              <a:buNone/>
              <a:defRPr sz="1400" b="1">
                <a:solidFill>
                  <a:srgbClr val="FFFFFF"/>
                </a:solidFill>
                <a:latin typeface="Arial"/>
                <a:ea typeface="Arial"/>
                <a:cs typeface="Arial"/>
                <a:sym typeface="Arial"/>
              </a:defRPr>
            </a:lvl8pPr>
            <a:lvl9pPr marL="0" lvl="8" indent="0" algn="ctr">
              <a:spcBef>
                <a:spcPts val="0"/>
              </a:spcBef>
              <a:buNone/>
              <a:defRPr sz="1400" b="1">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1031" name="Google Shape;1031;p182"/>
          <p:cNvSpPr txBox="1">
            <a:spLocks noGrp="1"/>
          </p:cNvSpPr>
          <p:nvPr>
            <p:ph type="ctrTitle"/>
          </p:nvPr>
        </p:nvSpPr>
        <p:spPr>
          <a:xfrm>
            <a:off x="1600200" y="1600199"/>
            <a:ext cx="4867275" cy="100965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Arial"/>
              <a:buNone/>
              <a:defRPr sz="3200"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32" name="Google Shape;1032;p182"/>
          <p:cNvSpPr/>
          <p:nvPr/>
        </p:nvSpPr>
        <p:spPr>
          <a:xfrm>
            <a:off x="1600200" y="931069"/>
            <a:ext cx="909638" cy="242888"/>
          </a:xfrm>
          <a:prstGeom prst="roundRect">
            <a:avLst>
              <a:gd name="adj" fmla="val 10785"/>
            </a:avLst>
          </a:prstGeom>
          <a:solidFill>
            <a:schemeClr val="accent1"/>
          </a:solidFill>
          <a:ln>
            <a:noFill/>
          </a:ln>
          <a:effectLst>
            <a:outerShdw blurRad="190500" dist="88900" dir="5400000" algn="t" rotWithShape="0">
              <a:schemeClr val="accent1">
                <a:alpha val="29803"/>
              </a:schemeClr>
            </a:outerShdw>
          </a:effectLst>
        </p:spPr>
        <p:txBody>
          <a:bodyPr spcFirstLastPara="1" wrap="square" lIns="0" tIns="45700" rIns="0" bIns="45700" anchor="ctr" anchorCtr="0">
            <a:noAutofit/>
          </a:bodyPr>
          <a:lstStyle/>
          <a:p>
            <a:pPr marL="0" marR="0" lvl="0" indent="0" algn="ctr" rtl="0">
              <a:spcBef>
                <a:spcPts val="0"/>
              </a:spcBef>
              <a:spcAft>
                <a:spcPts val="0"/>
              </a:spcAft>
              <a:buNone/>
            </a:pPr>
            <a:r>
              <a:rPr lang="en-US" sz="800" b="1">
                <a:solidFill>
                  <a:schemeClr val="lt1"/>
                </a:solidFill>
                <a:latin typeface="Arial"/>
                <a:ea typeface="Arial"/>
                <a:cs typeface="Arial"/>
                <a:sym typeface="Arial"/>
              </a:rPr>
              <a:t>PITCH DECK</a:t>
            </a:r>
            <a:endParaRPr/>
          </a:p>
        </p:txBody>
      </p:sp>
      <p:sp>
        <p:nvSpPr>
          <p:cNvPr id="1033" name="Google Shape;1033;p182"/>
          <p:cNvSpPr>
            <a:spLocks noGrp="1"/>
          </p:cNvSpPr>
          <p:nvPr>
            <p:ph type="pic" idx="2"/>
          </p:nvPr>
        </p:nvSpPr>
        <p:spPr>
          <a:xfrm>
            <a:off x="6972301" y="0"/>
            <a:ext cx="5219700" cy="6858000"/>
          </a:xfrm>
          <a:prstGeom prst="rect">
            <a:avLst/>
          </a:prstGeom>
          <a:solidFill>
            <a:srgbClr val="FFE6DF"/>
          </a:solidFill>
          <a:ln>
            <a:noFill/>
          </a:ln>
        </p:spPr>
        <p:txBody>
          <a:bodyPr spcFirstLastPara="1" wrap="square" lIns="0" tIns="0" rIns="0" bIns="0" anchor="ctr" anchorCtr="0">
            <a:noAutofit/>
          </a:bodyPr>
          <a:lstStyle>
            <a:lvl1pPr marR="0" lvl="0" algn="ctr" rtl="0">
              <a:lnSpc>
                <a:spcPct val="90000"/>
              </a:lnSpc>
              <a:spcBef>
                <a:spcPts val="100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1817106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32"/>
                                        </p:tgtEl>
                                        <p:attrNameLst>
                                          <p:attrName>style.visibility</p:attrName>
                                        </p:attrNameLst>
                                      </p:cBhvr>
                                      <p:to>
                                        <p:strVal val="visible"/>
                                      </p:to>
                                    </p:set>
                                    <p:animEffect transition="in" filter="fade">
                                      <p:cBhvr>
                                        <p:cTn id="7" dur="750"/>
                                        <p:tgtEl>
                                          <p:spTgt spid="1032"/>
                                        </p:tgtEl>
                                      </p:cBhvr>
                                    </p:animEffect>
                                  </p:childTnLst>
                                </p:cTn>
                              </p:par>
                              <p:par>
                                <p:cTn id="8" presetID="10" presetClass="entr" presetSubtype="0" fill="hold" nodeType="withEffect">
                                  <p:stCondLst>
                                    <p:cond delay="300"/>
                                  </p:stCondLst>
                                  <p:childTnLst>
                                    <p:set>
                                      <p:cBhvr>
                                        <p:cTn id="9" dur="1" fill="hold">
                                          <p:stCondLst>
                                            <p:cond delay="0"/>
                                          </p:stCondLst>
                                        </p:cTn>
                                        <p:tgtEl>
                                          <p:spTgt spid="1031"/>
                                        </p:tgtEl>
                                        <p:attrNameLst>
                                          <p:attrName>style.visibility</p:attrName>
                                        </p:attrNameLst>
                                      </p:cBhvr>
                                      <p:to>
                                        <p:strVal val="visible"/>
                                      </p:to>
                                    </p:set>
                                    <p:animEffect transition="in" filter="fade">
                                      <p:cBhvr>
                                        <p:cTn id="10" dur="750"/>
                                        <p:tgtEl>
                                          <p:spTgt spid="1031"/>
                                        </p:tgtEl>
                                      </p:cBhvr>
                                    </p:animEffect>
                                  </p:childTnLst>
                                </p:cTn>
                              </p:par>
                              <p:par>
                                <p:cTn id="11" presetID="10" presetClass="entr" presetSubtype="0" fill="hold" nodeType="withEffect">
                                  <p:stCondLst>
                                    <p:cond delay="600"/>
                                  </p:stCondLst>
                                  <p:childTnLst>
                                    <p:set>
                                      <p:cBhvr>
                                        <p:cTn id="12" dur="1" fill="hold">
                                          <p:stCondLst>
                                            <p:cond delay="0"/>
                                          </p:stCondLst>
                                        </p:cTn>
                                        <p:tgtEl>
                                          <p:spTgt spid="1033"/>
                                        </p:tgtEl>
                                        <p:attrNameLst>
                                          <p:attrName>style.visibility</p:attrName>
                                        </p:attrNameLst>
                                      </p:cBhvr>
                                      <p:to>
                                        <p:strVal val="visible"/>
                                      </p:to>
                                    </p:set>
                                    <p:animEffect transition="in" filter="fade">
                                      <p:cBhvr>
                                        <p:cTn id="13" dur="750"/>
                                        <p:tgtEl>
                                          <p:spTgt spid="10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3.xml><?xml version="1.0" encoding="utf-8"?>
<p:sldLayout xmlns:a="http://schemas.openxmlformats.org/drawingml/2006/main" xmlns:r="http://schemas.openxmlformats.org/officeDocument/2006/relationships" xmlns:p="http://schemas.openxmlformats.org/presentationml/2006/main" matchingName="1_Title Slide" type="title">
  <p:cSld name="1_Title Slide">
    <p:spTree>
      <p:nvGrpSpPr>
        <p:cNvPr id="1" name="Shape 1034"/>
        <p:cNvGrpSpPr/>
        <p:nvPr/>
      </p:nvGrpSpPr>
      <p:grpSpPr>
        <a:xfrm>
          <a:off x="0" y="0"/>
          <a:ext cx="0" cy="0"/>
          <a:chOff x="0" y="0"/>
          <a:chExt cx="0" cy="0"/>
        </a:xfrm>
      </p:grpSpPr>
      <p:sp>
        <p:nvSpPr>
          <p:cNvPr id="1035" name="Google Shape;1035;p183"/>
          <p:cNvSpPr txBox="1">
            <a:spLocks noGrp="1"/>
          </p:cNvSpPr>
          <p:nvPr>
            <p:ph type="sldNum" idx="12"/>
          </p:nvPr>
        </p:nvSpPr>
        <p:spPr>
          <a:xfrm>
            <a:off x="146446" y="6339904"/>
            <a:ext cx="38100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sz="1400" b="1">
                <a:solidFill>
                  <a:srgbClr val="FFFFFF"/>
                </a:solidFill>
                <a:latin typeface="Arial"/>
                <a:ea typeface="Arial"/>
                <a:cs typeface="Arial"/>
                <a:sym typeface="Arial"/>
              </a:defRPr>
            </a:lvl1pPr>
            <a:lvl2pPr marL="0" lvl="1" indent="0" algn="ctr">
              <a:spcBef>
                <a:spcPts val="0"/>
              </a:spcBef>
              <a:buNone/>
              <a:defRPr sz="1400" b="1">
                <a:solidFill>
                  <a:srgbClr val="FFFFFF"/>
                </a:solidFill>
                <a:latin typeface="Arial"/>
                <a:ea typeface="Arial"/>
                <a:cs typeface="Arial"/>
                <a:sym typeface="Arial"/>
              </a:defRPr>
            </a:lvl2pPr>
            <a:lvl3pPr marL="0" lvl="2" indent="0" algn="ctr">
              <a:spcBef>
                <a:spcPts val="0"/>
              </a:spcBef>
              <a:buNone/>
              <a:defRPr sz="1400" b="1">
                <a:solidFill>
                  <a:srgbClr val="FFFFFF"/>
                </a:solidFill>
                <a:latin typeface="Arial"/>
                <a:ea typeface="Arial"/>
                <a:cs typeface="Arial"/>
                <a:sym typeface="Arial"/>
              </a:defRPr>
            </a:lvl3pPr>
            <a:lvl4pPr marL="0" lvl="3" indent="0" algn="ctr">
              <a:spcBef>
                <a:spcPts val="0"/>
              </a:spcBef>
              <a:buNone/>
              <a:defRPr sz="1400" b="1">
                <a:solidFill>
                  <a:srgbClr val="FFFFFF"/>
                </a:solidFill>
                <a:latin typeface="Arial"/>
                <a:ea typeface="Arial"/>
                <a:cs typeface="Arial"/>
                <a:sym typeface="Arial"/>
              </a:defRPr>
            </a:lvl4pPr>
            <a:lvl5pPr marL="0" lvl="4" indent="0" algn="ctr">
              <a:spcBef>
                <a:spcPts val="0"/>
              </a:spcBef>
              <a:buNone/>
              <a:defRPr sz="1400" b="1">
                <a:solidFill>
                  <a:srgbClr val="FFFFFF"/>
                </a:solidFill>
                <a:latin typeface="Arial"/>
                <a:ea typeface="Arial"/>
                <a:cs typeface="Arial"/>
                <a:sym typeface="Arial"/>
              </a:defRPr>
            </a:lvl5pPr>
            <a:lvl6pPr marL="0" lvl="5" indent="0" algn="ctr">
              <a:spcBef>
                <a:spcPts val="0"/>
              </a:spcBef>
              <a:buNone/>
              <a:defRPr sz="1400" b="1">
                <a:solidFill>
                  <a:srgbClr val="FFFFFF"/>
                </a:solidFill>
                <a:latin typeface="Arial"/>
                <a:ea typeface="Arial"/>
                <a:cs typeface="Arial"/>
                <a:sym typeface="Arial"/>
              </a:defRPr>
            </a:lvl6pPr>
            <a:lvl7pPr marL="0" lvl="6" indent="0" algn="ctr">
              <a:spcBef>
                <a:spcPts val="0"/>
              </a:spcBef>
              <a:buNone/>
              <a:defRPr sz="1400" b="1">
                <a:solidFill>
                  <a:srgbClr val="FFFFFF"/>
                </a:solidFill>
                <a:latin typeface="Arial"/>
                <a:ea typeface="Arial"/>
                <a:cs typeface="Arial"/>
                <a:sym typeface="Arial"/>
              </a:defRPr>
            </a:lvl7pPr>
            <a:lvl8pPr marL="0" lvl="7" indent="0" algn="ctr">
              <a:spcBef>
                <a:spcPts val="0"/>
              </a:spcBef>
              <a:buNone/>
              <a:defRPr sz="1400" b="1">
                <a:solidFill>
                  <a:srgbClr val="FFFFFF"/>
                </a:solidFill>
                <a:latin typeface="Arial"/>
                <a:ea typeface="Arial"/>
                <a:cs typeface="Arial"/>
                <a:sym typeface="Arial"/>
              </a:defRPr>
            </a:lvl8pPr>
            <a:lvl9pPr marL="0" lvl="8" indent="0" algn="ctr">
              <a:spcBef>
                <a:spcPts val="0"/>
              </a:spcBef>
              <a:buNone/>
              <a:defRPr sz="1400" b="1">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1036" name="Google Shape;1036;p183"/>
          <p:cNvSpPr txBox="1">
            <a:spLocks noGrp="1"/>
          </p:cNvSpPr>
          <p:nvPr>
            <p:ph type="ctrTitle"/>
          </p:nvPr>
        </p:nvSpPr>
        <p:spPr>
          <a:xfrm>
            <a:off x="1600200" y="1600199"/>
            <a:ext cx="4867275" cy="100965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600"/>
              <a:buFont typeface="Arial"/>
              <a:buNone/>
              <a:defRPr sz="3600"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37" name="Google Shape;1037;p183"/>
          <p:cNvSpPr txBox="1">
            <a:spLocks noGrp="1"/>
          </p:cNvSpPr>
          <p:nvPr>
            <p:ph type="subTitle" idx="1"/>
          </p:nvPr>
        </p:nvSpPr>
        <p:spPr>
          <a:xfrm>
            <a:off x="1600200" y="3036092"/>
            <a:ext cx="9144000" cy="1655762"/>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dk2"/>
              </a:buClr>
              <a:buSzPts val="1400"/>
              <a:buNone/>
              <a:defRPr sz="1400">
                <a:latin typeface="Arial"/>
                <a:ea typeface="Arial"/>
                <a:cs typeface="Arial"/>
                <a:sym typeface="Arial"/>
              </a:defRPr>
            </a:lvl1pPr>
            <a:lvl2pPr lvl="1" algn="ctr">
              <a:lnSpc>
                <a:spcPct val="90000"/>
              </a:lnSpc>
              <a:spcBef>
                <a:spcPts val="500"/>
              </a:spcBef>
              <a:spcAft>
                <a:spcPts val="0"/>
              </a:spcAft>
              <a:buClr>
                <a:schemeClr val="dk2"/>
              </a:buClr>
              <a:buSzPts val="2000"/>
              <a:buNone/>
              <a:defRPr sz="2000"/>
            </a:lvl2pPr>
            <a:lvl3pPr lvl="2" algn="ctr">
              <a:lnSpc>
                <a:spcPct val="90000"/>
              </a:lnSpc>
              <a:spcBef>
                <a:spcPts val="500"/>
              </a:spcBef>
              <a:spcAft>
                <a:spcPts val="0"/>
              </a:spcAft>
              <a:buClr>
                <a:schemeClr val="dk2"/>
              </a:buClr>
              <a:buSzPts val="1800"/>
              <a:buNone/>
              <a:defRPr sz="1800"/>
            </a:lvl3pPr>
            <a:lvl4pPr lvl="3" algn="ctr">
              <a:lnSpc>
                <a:spcPct val="90000"/>
              </a:lnSpc>
              <a:spcBef>
                <a:spcPts val="500"/>
              </a:spcBef>
              <a:spcAft>
                <a:spcPts val="0"/>
              </a:spcAft>
              <a:buClr>
                <a:schemeClr val="dk2"/>
              </a:buClr>
              <a:buSzPts val="1600"/>
              <a:buNone/>
              <a:defRPr sz="1600"/>
            </a:lvl4pPr>
            <a:lvl5pPr lvl="4" algn="ctr">
              <a:lnSpc>
                <a:spcPct val="90000"/>
              </a:lnSpc>
              <a:spcBef>
                <a:spcPts val="500"/>
              </a:spcBef>
              <a:spcAft>
                <a:spcPts val="0"/>
              </a:spcAft>
              <a:buClr>
                <a:schemeClr val="dk2"/>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038" name="Google Shape;1038;p183"/>
          <p:cNvSpPr/>
          <p:nvPr/>
        </p:nvSpPr>
        <p:spPr>
          <a:xfrm>
            <a:off x="1600200" y="931069"/>
            <a:ext cx="909638" cy="242888"/>
          </a:xfrm>
          <a:prstGeom prst="roundRect">
            <a:avLst>
              <a:gd name="adj" fmla="val 10785"/>
            </a:avLst>
          </a:prstGeom>
          <a:solidFill>
            <a:schemeClr val="accent1"/>
          </a:solidFill>
          <a:ln>
            <a:noFill/>
          </a:ln>
          <a:effectLst>
            <a:outerShdw blurRad="190500" dist="88900" dir="5400000" algn="t" rotWithShape="0">
              <a:schemeClr val="accent1">
                <a:alpha val="29803"/>
              </a:schemeClr>
            </a:outerShdw>
          </a:effectLst>
        </p:spPr>
        <p:txBody>
          <a:bodyPr spcFirstLastPara="1" wrap="square" lIns="0" tIns="45700" rIns="0" bIns="45700" anchor="ctr" anchorCtr="0">
            <a:noAutofit/>
          </a:bodyPr>
          <a:lstStyle/>
          <a:p>
            <a:pPr marL="0" marR="0" lvl="0" indent="0" algn="ctr" rtl="0">
              <a:spcBef>
                <a:spcPts val="0"/>
              </a:spcBef>
              <a:spcAft>
                <a:spcPts val="0"/>
              </a:spcAft>
              <a:buNone/>
            </a:pPr>
            <a:r>
              <a:rPr lang="en-US" sz="800" b="1">
                <a:solidFill>
                  <a:schemeClr val="lt1"/>
                </a:solidFill>
                <a:latin typeface="Arial"/>
                <a:ea typeface="Arial"/>
                <a:cs typeface="Arial"/>
                <a:sym typeface="Arial"/>
              </a:rPr>
              <a:t>PITCH DECK</a:t>
            </a:r>
            <a:endParaRPr/>
          </a:p>
        </p:txBody>
      </p:sp>
    </p:spTree>
    <p:extLst>
      <p:ext uri="{BB962C8B-B14F-4D97-AF65-F5344CB8AC3E}">
        <p14:creationId xmlns:p14="http://schemas.microsoft.com/office/powerpoint/2010/main" val="1508146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700"/>
                                  </p:stCondLst>
                                  <p:childTnLst>
                                    <p:set>
                                      <p:cBhvr>
                                        <p:cTn id="6" dur="1" fill="hold">
                                          <p:stCondLst>
                                            <p:cond delay="0"/>
                                          </p:stCondLst>
                                        </p:cTn>
                                        <p:tgtEl>
                                          <p:spTgt spid="1036"/>
                                        </p:tgtEl>
                                        <p:attrNameLst>
                                          <p:attrName>style.visibility</p:attrName>
                                        </p:attrNameLst>
                                      </p:cBhvr>
                                      <p:to>
                                        <p:strVal val="visible"/>
                                      </p:to>
                                    </p:set>
                                    <p:animEffect transition="in" filter="fade">
                                      <p:cBhvr>
                                        <p:cTn id="7" dur="750"/>
                                        <p:tgtEl>
                                          <p:spTgt spid="1036"/>
                                        </p:tgtEl>
                                      </p:cBhvr>
                                    </p:animEffect>
                                  </p:childTnLst>
                                </p:cTn>
                              </p:par>
                              <p:par>
                                <p:cTn id="8" presetID="10" presetClass="entr" presetSubtype="0" fill="hold" nodeType="withEffect">
                                  <p:stCondLst>
                                    <p:cond delay="1000"/>
                                  </p:stCondLst>
                                  <p:childTnLst>
                                    <p:set>
                                      <p:cBhvr>
                                        <p:cTn id="9" dur="1" fill="hold">
                                          <p:stCondLst>
                                            <p:cond delay="0"/>
                                          </p:stCondLst>
                                        </p:cTn>
                                        <p:tgtEl>
                                          <p:spTgt spid="1037"/>
                                        </p:tgtEl>
                                        <p:attrNameLst>
                                          <p:attrName>style.visibility</p:attrName>
                                        </p:attrNameLst>
                                      </p:cBhvr>
                                      <p:to>
                                        <p:strVal val="visible"/>
                                      </p:to>
                                    </p:set>
                                    <p:animEffect transition="in" filter="fade">
                                      <p:cBhvr>
                                        <p:cTn id="10" dur="750"/>
                                        <p:tgtEl>
                                          <p:spTgt spid="1037"/>
                                        </p:tgtEl>
                                      </p:cBhvr>
                                    </p:animEffect>
                                  </p:childTnLst>
                                </p:cTn>
                              </p:par>
                              <p:par>
                                <p:cTn id="11" presetID="10" presetClass="entr" presetSubtype="0" fill="hold" nodeType="withEffect">
                                  <p:stCondLst>
                                    <p:cond delay="0"/>
                                  </p:stCondLst>
                                  <p:childTnLst>
                                    <p:set>
                                      <p:cBhvr>
                                        <p:cTn id="12" dur="1" fill="hold">
                                          <p:stCondLst>
                                            <p:cond delay="0"/>
                                          </p:stCondLst>
                                        </p:cTn>
                                        <p:tgtEl>
                                          <p:spTgt spid="1038"/>
                                        </p:tgtEl>
                                        <p:attrNameLst>
                                          <p:attrName>style.visibility</p:attrName>
                                        </p:attrNameLst>
                                      </p:cBhvr>
                                      <p:to>
                                        <p:strVal val="visible"/>
                                      </p:to>
                                    </p:set>
                                    <p:animEffect transition="in" filter="fade">
                                      <p:cBhvr>
                                        <p:cTn id="13" dur="750"/>
                                        <p:tgtEl>
                                          <p:spTgt spid="10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4.xml><?xml version="1.0" encoding="utf-8"?>
<p:sldLayout xmlns:a="http://schemas.openxmlformats.org/drawingml/2006/main" xmlns:r="http://schemas.openxmlformats.org/officeDocument/2006/relationships" xmlns:p="http://schemas.openxmlformats.org/presentationml/2006/main" matchingName="45_Title Slide">
  <p:cSld name="45_Title Slide">
    <p:spTree>
      <p:nvGrpSpPr>
        <p:cNvPr id="1" name="Shape 1039"/>
        <p:cNvGrpSpPr/>
        <p:nvPr/>
      </p:nvGrpSpPr>
      <p:grpSpPr>
        <a:xfrm>
          <a:off x="0" y="0"/>
          <a:ext cx="0" cy="0"/>
          <a:chOff x="0" y="0"/>
          <a:chExt cx="0" cy="0"/>
        </a:xfrm>
      </p:grpSpPr>
      <p:sp>
        <p:nvSpPr>
          <p:cNvPr id="1040" name="Google Shape;1040;p184"/>
          <p:cNvSpPr txBox="1">
            <a:spLocks noGrp="1"/>
          </p:cNvSpPr>
          <p:nvPr>
            <p:ph type="ctrTitle"/>
          </p:nvPr>
        </p:nvSpPr>
        <p:spPr>
          <a:xfrm>
            <a:off x="1600200" y="1600199"/>
            <a:ext cx="4867275" cy="100965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Arial"/>
              <a:buNone/>
              <a:defRPr sz="3200"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1" name="Google Shape;1041;p184"/>
          <p:cNvSpPr txBox="1">
            <a:spLocks noGrp="1"/>
          </p:cNvSpPr>
          <p:nvPr>
            <p:ph type="sldNum" idx="12"/>
          </p:nvPr>
        </p:nvSpPr>
        <p:spPr>
          <a:xfrm>
            <a:off x="146446" y="6339904"/>
            <a:ext cx="38100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sz="1400" b="1">
                <a:solidFill>
                  <a:srgbClr val="FFFFFF"/>
                </a:solidFill>
                <a:latin typeface="Arial"/>
                <a:ea typeface="Arial"/>
                <a:cs typeface="Arial"/>
                <a:sym typeface="Arial"/>
              </a:defRPr>
            </a:lvl1pPr>
            <a:lvl2pPr marL="0" lvl="1" indent="0" algn="ctr">
              <a:spcBef>
                <a:spcPts val="0"/>
              </a:spcBef>
              <a:buNone/>
              <a:defRPr sz="1400" b="1">
                <a:solidFill>
                  <a:srgbClr val="FFFFFF"/>
                </a:solidFill>
                <a:latin typeface="Arial"/>
                <a:ea typeface="Arial"/>
                <a:cs typeface="Arial"/>
                <a:sym typeface="Arial"/>
              </a:defRPr>
            </a:lvl2pPr>
            <a:lvl3pPr marL="0" lvl="2" indent="0" algn="ctr">
              <a:spcBef>
                <a:spcPts val="0"/>
              </a:spcBef>
              <a:buNone/>
              <a:defRPr sz="1400" b="1">
                <a:solidFill>
                  <a:srgbClr val="FFFFFF"/>
                </a:solidFill>
                <a:latin typeface="Arial"/>
                <a:ea typeface="Arial"/>
                <a:cs typeface="Arial"/>
                <a:sym typeface="Arial"/>
              </a:defRPr>
            </a:lvl3pPr>
            <a:lvl4pPr marL="0" lvl="3" indent="0" algn="ctr">
              <a:spcBef>
                <a:spcPts val="0"/>
              </a:spcBef>
              <a:buNone/>
              <a:defRPr sz="1400" b="1">
                <a:solidFill>
                  <a:srgbClr val="FFFFFF"/>
                </a:solidFill>
                <a:latin typeface="Arial"/>
                <a:ea typeface="Arial"/>
                <a:cs typeface="Arial"/>
                <a:sym typeface="Arial"/>
              </a:defRPr>
            </a:lvl4pPr>
            <a:lvl5pPr marL="0" lvl="4" indent="0" algn="ctr">
              <a:spcBef>
                <a:spcPts val="0"/>
              </a:spcBef>
              <a:buNone/>
              <a:defRPr sz="1400" b="1">
                <a:solidFill>
                  <a:srgbClr val="FFFFFF"/>
                </a:solidFill>
                <a:latin typeface="Arial"/>
                <a:ea typeface="Arial"/>
                <a:cs typeface="Arial"/>
                <a:sym typeface="Arial"/>
              </a:defRPr>
            </a:lvl5pPr>
            <a:lvl6pPr marL="0" lvl="5" indent="0" algn="ctr">
              <a:spcBef>
                <a:spcPts val="0"/>
              </a:spcBef>
              <a:buNone/>
              <a:defRPr sz="1400" b="1">
                <a:solidFill>
                  <a:srgbClr val="FFFFFF"/>
                </a:solidFill>
                <a:latin typeface="Arial"/>
                <a:ea typeface="Arial"/>
                <a:cs typeface="Arial"/>
                <a:sym typeface="Arial"/>
              </a:defRPr>
            </a:lvl6pPr>
            <a:lvl7pPr marL="0" lvl="6" indent="0" algn="ctr">
              <a:spcBef>
                <a:spcPts val="0"/>
              </a:spcBef>
              <a:buNone/>
              <a:defRPr sz="1400" b="1">
                <a:solidFill>
                  <a:srgbClr val="FFFFFF"/>
                </a:solidFill>
                <a:latin typeface="Arial"/>
                <a:ea typeface="Arial"/>
                <a:cs typeface="Arial"/>
                <a:sym typeface="Arial"/>
              </a:defRPr>
            </a:lvl7pPr>
            <a:lvl8pPr marL="0" lvl="7" indent="0" algn="ctr">
              <a:spcBef>
                <a:spcPts val="0"/>
              </a:spcBef>
              <a:buNone/>
              <a:defRPr sz="1400" b="1">
                <a:solidFill>
                  <a:srgbClr val="FFFFFF"/>
                </a:solidFill>
                <a:latin typeface="Arial"/>
                <a:ea typeface="Arial"/>
                <a:cs typeface="Arial"/>
                <a:sym typeface="Arial"/>
              </a:defRPr>
            </a:lvl8pPr>
            <a:lvl9pPr marL="0" lvl="8" indent="0" algn="ctr">
              <a:spcBef>
                <a:spcPts val="0"/>
              </a:spcBef>
              <a:buNone/>
              <a:defRPr sz="1400" b="1">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1042" name="Google Shape;1042;p184"/>
          <p:cNvSpPr/>
          <p:nvPr/>
        </p:nvSpPr>
        <p:spPr>
          <a:xfrm>
            <a:off x="1600200" y="931069"/>
            <a:ext cx="909638" cy="242888"/>
          </a:xfrm>
          <a:prstGeom prst="roundRect">
            <a:avLst>
              <a:gd name="adj" fmla="val 10785"/>
            </a:avLst>
          </a:prstGeom>
          <a:solidFill>
            <a:schemeClr val="accent1"/>
          </a:solidFill>
          <a:ln>
            <a:noFill/>
          </a:ln>
          <a:effectLst>
            <a:outerShdw blurRad="190500" dist="88900" dir="5400000" algn="t" rotWithShape="0">
              <a:schemeClr val="accent1">
                <a:alpha val="29803"/>
              </a:schemeClr>
            </a:outerShdw>
          </a:effectLst>
        </p:spPr>
        <p:txBody>
          <a:bodyPr spcFirstLastPara="1" wrap="square" lIns="0" tIns="45700" rIns="0" bIns="45700" anchor="ctr" anchorCtr="0">
            <a:noAutofit/>
          </a:bodyPr>
          <a:lstStyle/>
          <a:p>
            <a:pPr marL="0" marR="0" lvl="0" indent="0" algn="ctr" rtl="0">
              <a:spcBef>
                <a:spcPts val="0"/>
              </a:spcBef>
              <a:spcAft>
                <a:spcPts val="0"/>
              </a:spcAft>
              <a:buNone/>
            </a:pPr>
            <a:r>
              <a:rPr lang="en-US" sz="800" b="1">
                <a:solidFill>
                  <a:schemeClr val="lt1"/>
                </a:solidFill>
                <a:latin typeface="Arial"/>
                <a:ea typeface="Arial"/>
                <a:cs typeface="Arial"/>
                <a:sym typeface="Arial"/>
              </a:rPr>
              <a:t>TIMELINE</a:t>
            </a:r>
            <a:endParaRPr/>
          </a:p>
        </p:txBody>
      </p:sp>
    </p:spTree>
    <p:extLst>
      <p:ext uri="{BB962C8B-B14F-4D97-AF65-F5344CB8AC3E}">
        <p14:creationId xmlns:p14="http://schemas.microsoft.com/office/powerpoint/2010/main" val="2793624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700"/>
                                  </p:stCondLst>
                                  <p:childTnLst>
                                    <p:set>
                                      <p:cBhvr>
                                        <p:cTn id="6" dur="1" fill="hold">
                                          <p:stCondLst>
                                            <p:cond delay="0"/>
                                          </p:stCondLst>
                                        </p:cTn>
                                        <p:tgtEl>
                                          <p:spTgt spid="1040"/>
                                        </p:tgtEl>
                                        <p:attrNameLst>
                                          <p:attrName>style.visibility</p:attrName>
                                        </p:attrNameLst>
                                      </p:cBhvr>
                                      <p:to>
                                        <p:strVal val="visible"/>
                                      </p:to>
                                    </p:set>
                                    <p:animEffect transition="in" filter="fade">
                                      <p:cBhvr>
                                        <p:cTn id="7" dur="500"/>
                                        <p:tgtEl>
                                          <p:spTgt spid="1040"/>
                                        </p:tgtEl>
                                      </p:cBhvr>
                                    </p:animEffect>
                                  </p:childTnLst>
                                </p:cTn>
                              </p:par>
                              <p:par>
                                <p:cTn id="8" presetID="10" presetClass="entr" presetSubtype="0" fill="hold" nodeType="withEffect">
                                  <p:stCondLst>
                                    <p:cond delay="0"/>
                                  </p:stCondLst>
                                  <p:childTnLst>
                                    <p:set>
                                      <p:cBhvr>
                                        <p:cTn id="9" dur="1" fill="hold">
                                          <p:stCondLst>
                                            <p:cond delay="0"/>
                                          </p:stCondLst>
                                        </p:cTn>
                                        <p:tgtEl>
                                          <p:spTgt spid="1042"/>
                                        </p:tgtEl>
                                        <p:attrNameLst>
                                          <p:attrName>style.visibility</p:attrName>
                                        </p:attrNameLst>
                                      </p:cBhvr>
                                      <p:to>
                                        <p:strVal val="visible"/>
                                      </p:to>
                                    </p:set>
                                    <p:animEffect transition="in" filter="fade">
                                      <p:cBhvr>
                                        <p:cTn id="10" dur="750"/>
                                        <p:tgtEl>
                                          <p:spTgt spid="10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5.xml><?xml version="1.0" encoding="utf-8"?>
<p:sldLayout xmlns:a="http://schemas.openxmlformats.org/drawingml/2006/main" xmlns:r="http://schemas.openxmlformats.org/officeDocument/2006/relationships" xmlns:p="http://schemas.openxmlformats.org/presentationml/2006/main" matchingName="50_Title Slide">
  <p:cSld name="50_Title Slide">
    <p:spTree>
      <p:nvGrpSpPr>
        <p:cNvPr id="1" name="Shape 1043"/>
        <p:cNvGrpSpPr/>
        <p:nvPr/>
      </p:nvGrpSpPr>
      <p:grpSpPr>
        <a:xfrm>
          <a:off x="0" y="0"/>
          <a:ext cx="0" cy="0"/>
          <a:chOff x="0" y="0"/>
          <a:chExt cx="0" cy="0"/>
        </a:xfrm>
      </p:grpSpPr>
      <p:sp>
        <p:nvSpPr>
          <p:cNvPr id="1044" name="Google Shape;1044;p185"/>
          <p:cNvSpPr txBox="1">
            <a:spLocks noGrp="1"/>
          </p:cNvSpPr>
          <p:nvPr>
            <p:ph type="ctrTitle"/>
          </p:nvPr>
        </p:nvSpPr>
        <p:spPr>
          <a:xfrm>
            <a:off x="1600200" y="1600199"/>
            <a:ext cx="4867275" cy="100965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Arial"/>
              <a:buNone/>
              <a:defRPr sz="3200"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5" name="Google Shape;1045;p185"/>
          <p:cNvSpPr txBox="1">
            <a:spLocks noGrp="1"/>
          </p:cNvSpPr>
          <p:nvPr>
            <p:ph type="sldNum" idx="12"/>
          </p:nvPr>
        </p:nvSpPr>
        <p:spPr>
          <a:xfrm>
            <a:off x="146446" y="6339904"/>
            <a:ext cx="38100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sz="1400" b="1">
                <a:solidFill>
                  <a:srgbClr val="FFFFFF"/>
                </a:solidFill>
                <a:latin typeface="Arial"/>
                <a:ea typeface="Arial"/>
                <a:cs typeface="Arial"/>
                <a:sym typeface="Arial"/>
              </a:defRPr>
            </a:lvl1pPr>
            <a:lvl2pPr marL="0" lvl="1" indent="0" algn="ctr">
              <a:spcBef>
                <a:spcPts val="0"/>
              </a:spcBef>
              <a:buNone/>
              <a:defRPr sz="1400" b="1">
                <a:solidFill>
                  <a:srgbClr val="FFFFFF"/>
                </a:solidFill>
                <a:latin typeface="Arial"/>
                <a:ea typeface="Arial"/>
                <a:cs typeface="Arial"/>
                <a:sym typeface="Arial"/>
              </a:defRPr>
            </a:lvl2pPr>
            <a:lvl3pPr marL="0" lvl="2" indent="0" algn="ctr">
              <a:spcBef>
                <a:spcPts val="0"/>
              </a:spcBef>
              <a:buNone/>
              <a:defRPr sz="1400" b="1">
                <a:solidFill>
                  <a:srgbClr val="FFFFFF"/>
                </a:solidFill>
                <a:latin typeface="Arial"/>
                <a:ea typeface="Arial"/>
                <a:cs typeface="Arial"/>
                <a:sym typeface="Arial"/>
              </a:defRPr>
            </a:lvl3pPr>
            <a:lvl4pPr marL="0" lvl="3" indent="0" algn="ctr">
              <a:spcBef>
                <a:spcPts val="0"/>
              </a:spcBef>
              <a:buNone/>
              <a:defRPr sz="1400" b="1">
                <a:solidFill>
                  <a:srgbClr val="FFFFFF"/>
                </a:solidFill>
                <a:latin typeface="Arial"/>
                <a:ea typeface="Arial"/>
                <a:cs typeface="Arial"/>
                <a:sym typeface="Arial"/>
              </a:defRPr>
            </a:lvl4pPr>
            <a:lvl5pPr marL="0" lvl="4" indent="0" algn="ctr">
              <a:spcBef>
                <a:spcPts val="0"/>
              </a:spcBef>
              <a:buNone/>
              <a:defRPr sz="1400" b="1">
                <a:solidFill>
                  <a:srgbClr val="FFFFFF"/>
                </a:solidFill>
                <a:latin typeface="Arial"/>
                <a:ea typeface="Arial"/>
                <a:cs typeface="Arial"/>
                <a:sym typeface="Arial"/>
              </a:defRPr>
            </a:lvl5pPr>
            <a:lvl6pPr marL="0" lvl="5" indent="0" algn="ctr">
              <a:spcBef>
                <a:spcPts val="0"/>
              </a:spcBef>
              <a:buNone/>
              <a:defRPr sz="1400" b="1">
                <a:solidFill>
                  <a:srgbClr val="FFFFFF"/>
                </a:solidFill>
                <a:latin typeface="Arial"/>
                <a:ea typeface="Arial"/>
                <a:cs typeface="Arial"/>
                <a:sym typeface="Arial"/>
              </a:defRPr>
            </a:lvl6pPr>
            <a:lvl7pPr marL="0" lvl="6" indent="0" algn="ctr">
              <a:spcBef>
                <a:spcPts val="0"/>
              </a:spcBef>
              <a:buNone/>
              <a:defRPr sz="1400" b="1">
                <a:solidFill>
                  <a:srgbClr val="FFFFFF"/>
                </a:solidFill>
                <a:latin typeface="Arial"/>
                <a:ea typeface="Arial"/>
                <a:cs typeface="Arial"/>
                <a:sym typeface="Arial"/>
              </a:defRPr>
            </a:lvl7pPr>
            <a:lvl8pPr marL="0" lvl="7" indent="0" algn="ctr">
              <a:spcBef>
                <a:spcPts val="0"/>
              </a:spcBef>
              <a:buNone/>
              <a:defRPr sz="1400" b="1">
                <a:solidFill>
                  <a:srgbClr val="FFFFFF"/>
                </a:solidFill>
                <a:latin typeface="Arial"/>
                <a:ea typeface="Arial"/>
                <a:cs typeface="Arial"/>
                <a:sym typeface="Arial"/>
              </a:defRPr>
            </a:lvl8pPr>
            <a:lvl9pPr marL="0" lvl="8" indent="0" algn="ctr">
              <a:spcBef>
                <a:spcPts val="0"/>
              </a:spcBef>
              <a:buNone/>
              <a:defRPr sz="1400" b="1">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1046" name="Google Shape;1046;p185"/>
          <p:cNvSpPr/>
          <p:nvPr/>
        </p:nvSpPr>
        <p:spPr>
          <a:xfrm>
            <a:off x="1600199" y="931069"/>
            <a:ext cx="1076325" cy="242888"/>
          </a:xfrm>
          <a:prstGeom prst="roundRect">
            <a:avLst>
              <a:gd name="adj" fmla="val 10785"/>
            </a:avLst>
          </a:prstGeom>
          <a:solidFill>
            <a:schemeClr val="accent1"/>
          </a:solidFill>
          <a:ln>
            <a:noFill/>
          </a:ln>
          <a:effectLst>
            <a:outerShdw blurRad="190500" dist="88900" dir="5400000" algn="t" rotWithShape="0">
              <a:schemeClr val="accent1">
                <a:alpha val="29803"/>
              </a:schemeClr>
            </a:outerShdw>
          </a:effectLst>
        </p:spPr>
        <p:txBody>
          <a:bodyPr spcFirstLastPara="1" wrap="square" lIns="0" tIns="45700" rIns="0" bIns="45700" anchor="ctr" anchorCtr="0">
            <a:noAutofit/>
          </a:bodyPr>
          <a:lstStyle/>
          <a:p>
            <a:pPr marL="0" marR="0" lvl="0" indent="0" algn="ctr" rtl="0">
              <a:spcBef>
                <a:spcPts val="0"/>
              </a:spcBef>
              <a:spcAft>
                <a:spcPts val="0"/>
              </a:spcAft>
              <a:buNone/>
            </a:pPr>
            <a:r>
              <a:rPr lang="en-US" sz="800" b="1">
                <a:solidFill>
                  <a:schemeClr val="lt1"/>
                </a:solidFill>
                <a:latin typeface="Arial"/>
                <a:ea typeface="Arial"/>
                <a:cs typeface="Arial"/>
                <a:sym typeface="Arial"/>
              </a:rPr>
              <a:t>INFOGRAPHIC</a:t>
            </a:r>
            <a:endParaRPr/>
          </a:p>
        </p:txBody>
      </p:sp>
    </p:spTree>
    <p:extLst>
      <p:ext uri="{BB962C8B-B14F-4D97-AF65-F5344CB8AC3E}">
        <p14:creationId xmlns:p14="http://schemas.microsoft.com/office/powerpoint/2010/main" val="2777896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46"/>
                                        </p:tgtEl>
                                        <p:attrNameLst>
                                          <p:attrName>style.visibility</p:attrName>
                                        </p:attrNameLst>
                                      </p:cBhvr>
                                      <p:to>
                                        <p:strVal val="visible"/>
                                      </p:to>
                                    </p:set>
                                    <p:animEffect transition="in" filter="fade">
                                      <p:cBhvr>
                                        <p:cTn id="7" dur="750"/>
                                        <p:tgtEl>
                                          <p:spTgt spid="1046"/>
                                        </p:tgtEl>
                                      </p:cBhvr>
                                    </p:animEffect>
                                  </p:childTnLst>
                                </p:cTn>
                              </p:par>
                              <p:par>
                                <p:cTn id="8" presetID="10" presetClass="entr" presetSubtype="0" fill="hold" nodeType="withEffect">
                                  <p:stCondLst>
                                    <p:cond delay="200"/>
                                  </p:stCondLst>
                                  <p:childTnLst>
                                    <p:set>
                                      <p:cBhvr>
                                        <p:cTn id="9" dur="1" fill="hold">
                                          <p:stCondLst>
                                            <p:cond delay="0"/>
                                          </p:stCondLst>
                                        </p:cTn>
                                        <p:tgtEl>
                                          <p:spTgt spid="1044"/>
                                        </p:tgtEl>
                                        <p:attrNameLst>
                                          <p:attrName>style.visibility</p:attrName>
                                        </p:attrNameLst>
                                      </p:cBhvr>
                                      <p:to>
                                        <p:strVal val="visible"/>
                                      </p:to>
                                    </p:set>
                                    <p:animEffect transition="in" filter="fade">
                                      <p:cBhvr>
                                        <p:cTn id="10" dur="750"/>
                                        <p:tgtEl>
                                          <p:spTgt spid="10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6.xml><?xml version="1.0" encoding="utf-8"?>
<p:sldLayout xmlns:a="http://schemas.openxmlformats.org/drawingml/2006/main" xmlns:r="http://schemas.openxmlformats.org/officeDocument/2006/relationships" xmlns:p="http://schemas.openxmlformats.org/presentationml/2006/main" matchingName="53_Custom Layout">
  <p:cSld name="53_Custom Layout">
    <p:spTree>
      <p:nvGrpSpPr>
        <p:cNvPr id="1" name="Shape 1047"/>
        <p:cNvGrpSpPr/>
        <p:nvPr/>
      </p:nvGrpSpPr>
      <p:grpSpPr>
        <a:xfrm>
          <a:off x="0" y="0"/>
          <a:ext cx="0" cy="0"/>
          <a:chOff x="0" y="0"/>
          <a:chExt cx="0" cy="0"/>
        </a:xfrm>
      </p:grpSpPr>
      <p:sp>
        <p:nvSpPr>
          <p:cNvPr id="1048" name="Google Shape;1048;p186"/>
          <p:cNvSpPr txBox="1">
            <a:spLocks noGrp="1"/>
          </p:cNvSpPr>
          <p:nvPr>
            <p:ph type="sldNum" idx="12"/>
          </p:nvPr>
        </p:nvSpPr>
        <p:spPr>
          <a:xfrm>
            <a:off x="146446" y="6339904"/>
            <a:ext cx="38100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sz="1400" b="1">
                <a:solidFill>
                  <a:srgbClr val="FFFFFF"/>
                </a:solidFill>
                <a:latin typeface="Arial"/>
                <a:ea typeface="Arial"/>
                <a:cs typeface="Arial"/>
                <a:sym typeface="Arial"/>
              </a:defRPr>
            </a:lvl1pPr>
            <a:lvl2pPr marL="0" lvl="1" indent="0" algn="ctr">
              <a:spcBef>
                <a:spcPts val="0"/>
              </a:spcBef>
              <a:buNone/>
              <a:defRPr sz="1400" b="1">
                <a:solidFill>
                  <a:srgbClr val="FFFFFF"/>
                </a:solidFill>
                <a:latin typeface="Arial"/>
                <a:ea typeface="Arial"/>
                <a:cs typeface="Arial"/>
                <a:sym typeface="Arial"/>
              </a:defRPr>
            </a:lvl2pPr>
            <a:lvl3pPr marL="0" lvl="2" indent="0" algn="ctr">
              <a:spcBef>
                <a:spcPts val="0"/>
              </a:spcBef>
              <a:buNone/>
              <a:defRPr sz="1400" b="1">
                <a:solidFill>
                  <a:srgbClr val="FFFFFF"/>
                </a:solidFill>
                <a:latin typeface="Arial"/>
                <a:ea typeface="Arial"/>
                <a:cs typeface="Arial"/>
                <a:sym typeface="Arial"/>
              </a:defRPr>
            </a:lvl3pPr>
            <a:lvl4pPr marL="0" lvl="3" indent="0" algn="ctr">
              <a:spcBef>
                <a:spcPts val="0"/>
              </a:spcBef>
              <a:buNone/>
              <a:defRPr sz="1400" b="1">
                <a:solidFill>
                  <a:srgbClr val="FFFFFF"/>
                </a:solidFill>
                <a:latin typeface="Arial"/>
                <a:ea typeface="Arial"/>
                <a:cs typeface="Arial"/>
                <a:sym typeface="Arial"/>
              </a:defRPr>
            </a:lvl4pPr>
            <a:lvl5pPr marL="0" lvl="4" indent="0" algn="ctr">
              <a:spcBef>
                <a:spcPts val="0"/>
              </a:spcBef>
              <a:buNone/>
              <a:defRPr sz="1400" b="1">
                <a:solidFill>
                  <a:srgbClr val="FFFFFF"/>
                </a:solidFill>
                <a:latin typeface="Arial"/>
                <a:ea typeface="Arial"/>
                <a:cs typeface="Arial"/>
                <a:sym typeface="Arial"/>
              </a:defRPr>
            </a:lvl5pPr>
            <a:lvl6pPr marL="0" lvl="5" indent="0" algn="ctr">
              <a:spcBef>
                <a:spcPts val="0"/>
              </a:spcBef>
              <a:buNone/>
              <a:defRPr sz="1400" b="1">
                <a:solidFill>
                  <a:srgbClr val="FFFFFF"/>
                </a:solidFill>
                <a:latin typeface="Arial"/>
                <a:ea typeface="Arial"/>
                <a:cs typeface="Arial"/>
                <a:sym typeface="Arial"/>
              </a:defRPr>
            </a:lvl6pPr>
            <a:lvl7pPr marL="0" lvl="6" indent="0" algn="ctr">
              <a:spcBef>
                <a:spcPts val="0"/>
              </a:spcBef>
              <a:buNone/>
              <a:defRPr sz="1400" b="1">
                <a:solidFill>
                  <a:srgbClr val="FFFFFF"/>
                </a:solidFill>
                <a:latin typeface="Arial"/>
                <a:ea typeface="Arial"/>
                <a:cs typeface="Arial"/>
                <a:sym typeface="Arial"/>
              </a:defRPr>
            </a:lvl7pPr>
            <a:lvl8pPr marL="0" lvl="7" indent="0" algn="ctr">
              <a:spcBef>
                <a:spcPts val="0"/>
              </a:spcBef>
              <a:buNone/>
              <a:defRPr sz="1400" b="1">
                <a:solidFill>
                  <a:srgbClr val="FFFFFF"/>
                </a:solidFill>
                <a:latin typeface="Arial"/>
                <a:ea typeface="Arial"/>
                <a:cs typeface="Arial"/>
                <a:sym typeface="Arial"/>
              </a:defRPr>
            </a:lvl8pPr>
            <a:lvl9pPr marL="0" lvl="8" indent="0" algn="ctr">
              <a:spcBef>
                <a:spcPts val="0"/>
              </a:spcBef>
              <a:buNone/>
              <a:defRPr sz="1400" b="1">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2825375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matchingName="66_Title Slide">
  <p:cSld name="66_Title Slide">
    <p:spTree>
      <p:nvGrpSpPr>
        <p:cNvPr id="1" name="Shape 1049"/>
        <p:cNvGrpSpPr/>
        <p:nvPr/>
      </p:nvGrpSpPr>
      <p:grpSpPr>
        <a:xfrm>
          <a:off x="0" y="0"/>
          <a:ext cx="0" cy="0"/>
          <a:chOff x="0" y="0"/>
          <a:chExt cx="0" cy="0"/>
        </a:xfrm>
      </p:grpSpPr>
      <p:sp>
        <p:nvSpPr>
          <p:cNvPr id="1050" name="Google Shape;1050;p187"/>
          <p:cNvSpPr txBox="1">
            <a:spLocks noGrp="1"/>
          </p:cNvSpPr>
          <p:nvPr>
            <p:ph type="ctrTitle"/>
          </p:nvPr>
        </p:nvSpPr>
        <p:spPr>
          <a:xfrm>
            <a:off x="1524000" y="1031875"/>
            <a:ext cx="9906000" cy="1311275"/>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3000"/>
              <a:buFont typeface="Arial"/>
              <a:buNone/>
              <a:defRPr sz="3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51" name="Google Shape;1051;p187"/>
          <p:cNvSpPr txBox="1">
            <a:spLocks noGrp="1"/>
          </p:cNvSpPr>
          <p:nvPr>
            <p:ph type="sldNum" idx="12"/>
          </p:nvPr>
        </p:nvSpPr>
        <p:spPr>
          <a:xfrm>
            <a:off x="146446" y="6339904"/>
            <a:ext cx="38100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70300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50"/>
                                        </p:tgtEl>
                                        <p:attrNameLst>
                                          <p:attrName>style.visibility</p:attrName>
                                        </p:attrNameLst>
                                      </p:cBhvr>
                                      <p:to>
                                        <p:strVal val="visible"/>
                                      </p:to>
                                    </p:set>
                                    <p:anim calcmode="lin" valueType="num">
                                      <p:cBhvr additive="base">
                                        <p:cTn id="7" dur="1500"/>
                                        <p:tgtEl>
                                          <p:spTgt spid="1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8.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1052"/>
        <p:cNvGrpSpPr/>
        <p:nvPr/>
      </p:nvGrpSpPr>
      <p:grpSpPr>
        <a:xfrm>
          <a:off x="0" y="0"/>
          <a:ext cx="0" cy="0"/>
          <a:chOff x="0" y="0"/>
          <a:chExt cx="0" cy="0"/>
        </a:xfrm>
      </p:grpSpPr>
      <p:sp>
        <p:nvSpPr>
          <p:cNvPr id="1053" name="Google Shape;1053;p188"/>
          <p:cNvSpPr txBox="1">
            <a:spLocks noGrp="1"/>
          </p:cNvSpPr>
          <p:nvPr>
            <p:ph type="sldNum" idx="12"/>
          </p:nvPr>
        </p:nvSpPr>
        <p:spPr>
          <a:xfrm>
            <a:off x="146446" y="6339904"/>
            <a:ext cx="38100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8656061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matchingName="140_Title Slide">
  <p:cSld name="140_Title Slide">
    <p:spTree>
      <p:nvGrpSpPr>
        <p:cNvPr id="1" name="Shape 1054"/>
        <p:cNvGrpSpPr/>
        <p:nvPr/>
      </p:nvGrpSpPr>
      <p:grpSpPr>
        <a:xfrm>
          <a:off x="0" y="0"/>
          <a:ext cx="0" cy="0"/>
          <a:chOff x="0" y="0"/>
          <a:chExt cx="0" cy="0"/>
        </a:xfrm>
      </p:grpSpPr>
      <p:sp>
        <p:nvSpPr>
          <p:cNvPr id="1055" name="Google Shape;1055;p189"/>
          <p:cNvSpPr txBox="1">
            <a:spLocks noGrp="1"/>
          </p:cNvSpPr>
          <p:nvPr>
            <p:ph type="sldNum" idx="12"/>
          </p:nvPr>
        </p:nvSpPr>
        <p:spPr>
          <a:xfrm>
            <a:off x="146446" y="6339904"/>
            <a:ext cx="38100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sz="1400" b="1">
                <a:solidFill>
                  <a:srgbClr val="FFFFFF"/>
                </a:solidFill>
                <a:latin typeface="Arial"/>
                <a:ea typeface="Arial"/>
                <a:cs typeface="Arial"/>
                <a:sym typeface="Arial"/>
              </a:defRPr>
            </a:lvl1pPr>
            <a:lvl2pPr marL="0" lvl="1" indent="0" algn="ctr">
              <a:spcBef>
                <a:spcPts val="0"/>
              </a:spcBef>
              <a:buNone/>
              <a:defRPr sz="1400" b="1">
                <a:solidFill>
                  <a:srgbClr val="FFFFFF"/>
                </a:solidFill>
                <a:latin typeface="Arial"/>
                <a:ea typeface="Arial"/>
                <a:cs typeface="Arial"/>
                <a:sym typeface="Arial"/>
              </a:defRPr>
            </a:lvl2pPr>
            <a:lvl3pPr marL="0" lvl="2" indent="0" algn="ctr">
              <a:spcBef>
                <a:spcPts val="0"/>
              </a:spcBef>
              <a:buNone/>
              <a:defRPr sz="1400" b="1">
                <a:solidFill>
                  <a:srgbClr val="FFFFFF"/>
                </a:solidFill>
                <a:latin typeface="Arial"/>
                <a:ea typeface="Arial"/>
                <a:cs typeface="Arial"/>
                <a:sym typeface="Arial"/>
              </a:defRPr>
            </a:lvl3pPr>
            <a:lvl4pPr marL="0" lvl="3" indent="0" algn="ctr">
              <a:spcBef>
                <a:spcPts val="0"/>
              </a:spcBef>
              <a:buNone/>
              <a:defRPr sz="1400" b="1">
                <a:solidFill>
                  <a:srgbClr val="FFFFFF"/>
                </a:solidFill>
                <a:latin typeface="Arial"/>
                <a:ea typeface="Arial"/>
                <a:cs typeface="Arial"/>
                <a:sym typeface="Arial"/>
              </a:defRPr>
            </a:lvl4pPr>
            <a:lvl5pPr marL="0" lvl="4" indent="0" algn="ctr">
              <a:spcBef>
                <a:spcPts val="0"/>
              </a:spcBef>
              <a:buNone/>
              <a:defRPr sz="1400" b="1">
                <a:solidFill>
                  <a:srgbClr val="FFFFFF"/>
                </a:solidFill>
                <a:latin typeface="Arial"/>
                <a:ea typeface="Arial"/>
                <a:cs typeface="Arial"/>
                <a:sym typeface="Arial"/>
              </a:defRPr>
            </a:lvl5pPr>
            <a:lvl6pPr marL="0" lvl="5" indent="0" algn="ctr">
              <a:spcBef>
                <a:spcPts val="0"/>
              </a:spcBef>
              <a:buNone/>
              <a:defRPr sz="1400" b="1">
                <a:solidFill>
                  <a:srgbClr val="FFFFFF"/>
                </a:solidFill>
                <a:latin typeface="Arial"/>
                <a:ea typeface="Arial"/>
                <a:cs typeface="Arial"/>
                <a:sym typeface="Arial"/>
              </a:defRPr>
            </a:lvl6pPr>
            <a:lvl7pPr marL="0" lvl="6" indent="0" algn="ctr">
              <a:spcBef>
                <a:spcPts val="0"/>
              </a:spcBef>
              <a:buNone/>
              <a:defRPr sz="1400" b="1">
                <a:solidFill>
                  <a:srgbClr val="FFFFFF"/>
                </a:solidFill>
                <a:latin typeface="Arial"/>
                <a:ea typeface="Arial"/>
                <a:cs typeface="Arial"/>
                <a:sym typeface="Arial"/>
              </a:defRPr>
            </a:lvl7pPr>
            <a:lvl8pPr marL="0" lvl="7" indent="0" algn="ctr">
              <a:spcBef>
                <a:spcPts val="0"/>
              </a:spcBef>
              <a:buNone/>
              <a:defRPr sz="1400" b="1">
                <a:solidFill>
                  <a:srgbClr val="FFFFFF"/>
                </a:solidFill>
                <a:latin typeface="Arial"/>
                <a:ea typeface="Arial"/>
                <a:cs typeface="Arial"/>
                <a:sym typeface="Arial"/>
              </a:defRPr>
            </a:lvl8pPr>
            <a:lvl9pPr marL="0" lvl="8" indent="0" algn="ctr">
              <a:spcBef>
                <a:spcPts val="0"/>
              </a:spcBef>
              <a:buNone/>
              <a:defRPr sz="1400" b="1">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1056" name="Google Shape;1056;p189"/>
          <p:cNvSpPr txBox="1">
            <a:spLocks noGrp="1"/>
          </p:cNvSpPr>
          <p:nvPr>
            <p:ph type="ctrTitle"/>
          </p:nvPr>
        </p:nvSpPr>
        <p:spPr>
          <a:xfrm>
            <a:off x="1600200" y="1600199"/>
            <a:ext cx="4867275" cy="100965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Arial"/>
              <a:buNone/>
              <a:defRPr sz="3200"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57" name="Google Shape;1057;p189"/>
          <p:cNvSpPr/>
          <p:nvPr/>
        </p:nvSpPr>
        <p:spPr>
          <a:xfrm>
            <a:off x="1600199" y="931069"/>
            <a:ext cx="1069109" cy="242888"/>
          </a:xfrm>
          <a:prstGeom prst="roundRect">
            <a:avLst>
              <a:gd name="adj" fmla="val 10785"/>
            </a:avLst>
          </a:prstGeom>
          <a:solidFill>
            <a:schemeClr val="accent1"/>
          </a:solidFill>
          <a:ln>
            <a:noFill/>
          </a:ln>
          <a:effectLst>
            <a:outerShdw blurRad="190500" dist="88900" dir="5400000" algn="t" rotWithShape="0">
              <a:schemeClr val="accent1">
                <a:alpha val="29803"/>
              </a:schemeClr>
            </a:outerShdw>
          </a:effectLst>
        </p:spPr>
        <p:txBody>
          <a:bodyPr spcFirstLastPara="1" wrap="square" lIns="0" tIns="45700" rIns="0" bIns="45700" anchor="ctr" anchorCtr="0">
            <a:noAutofit/>
          </a:bodyPr>
          <a:lstStyle/>
          <a:p>
            <a:pPr marL="0" marR="0" lvl="0" indent="0" algn="ctr" rtl="0">
              <a:spcBef>
                <a:spcPts val="0"/>
              </a:spcBef>
              <a:spcAft>
                <a:spcPts val="0"/>
              </a:spcAft>
              <a:buNone/>
            </a:pPr>
            <a:r>
              <a:rPr lang="en-US" sz="800" b="1">
                <a:solidFill>
                  <a:schemeClr val="lt1"/>
                </a:solidFill>
                <a:latin typeface="Arial"/>
                <a:ea typeface="Arial"/>
                <a:cs typeface="Arial"/>
                <a:sym typeface="Arial"/>
              </a:rPr>
              <a:t>SECTION TITLE</a:t>
            </a:r>
            <a:endParaRPr/>
          </a:p>
        </p:txBody>
      </p:sp>
    </p:spTree>
    <p:extLst>
      <p:ext uri="{BB962C8B-B14F-4D97-AF65-F5344CB8AC3E}">
        <p14:creationId xmlns:p14="http://schemas.microsoft.com/office/powerpoint/2010/main" val="603769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57"/>
                                        </p:tgtEl>
                                        <p:attrNameLst>
                                          <p:attrName>style.visibility</p:attrName>
                                        </p:attrNameLst>
                                      </p:cBhvr>
                                      <p:to>
                                        <p:strVal val="visible"/>
                                      </p:to>
                                    </p:set>
                                    <p:animEffect transition="in" filter="fade">
                                      <p:cBhvr>
                                        <p:cTn id="7" dur="750"/>
                                        <p:tgtEl>
                                          <p:spTgt spid="1057"/>
                                        </p:tgtEl>
                                      </p:cBhvr>
                                    </p:animEffect>
                                  </p:childTnLst>
                                </p:cTn>
                              </p:par>
                              <p:par>
                                <p:cTn id="8" presetID="10" presetClass="entr" presetSubtype="0" fill="hold" nodeType="withEffect">
                                  <p:stCondLst>
                                    <p:cond delay="400"/>
                                  </p:stCondLst>
                                  <p:childTnLst>
                                    <p:set>
                                      <p:cBhvr>
                                        <p:cTn id="9" dur="1" fill="hold">
                                          <p:stCondLst>
                                            <p:cond delay="0"/>
                                          </p:stCondLst>
                                        </p:cTn>
                                        <p:tgtEl>
                                          <p:spTgt spid="1056"/>
                                        </p:tgtEl>
                                        <p:attrNameLst>
                                          <p:attrName>style.visibility</p:attrName>
                                        </p:attrNameLst>
                                      </p:cBhvr>
                                      <p:to>
                                        <p:strVal val="visible"/>
                                      </p:to>
                                    </p:set>
                                    <p:animEffect transition="in" filter="fade">
                                      <p:cBhvr>
                                        <p:cTn id="10" dur="750"/>
                                        <p:tgtEl>
                                          <p:spTgt spid="10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73A8BEC-E3A1-205C-E19A-F5D73C0A922A}"/>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E5B47A88-6141-94F6-2CB0-C6699B31A34C}"/>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DA5F716C-0368-EE7A-BFB8-D47F42A4E361}"/>
              </a:ext>
            </a:extLst>
          </p:cNvPr>
          <p:cNvSpPr>
            <a:spLocks noGrp="1"/>
          </p:cNvSpPr>
          <p:nvPr>
            <p:ph type="dt" sz="half" idx="10"/>
          </p:nvPr>
        </p:nvSpPr>
        <p:spPr/>
        <p:txBody>
          <a:bodyPr/>
          <a:lstStyle/>
          <a:p>
            <a:fld id="{5773A1DC-BA96-475B-AA5F-520949276ACF}" type="datetimeFigureOut">
              <a:rPr lang="sv-SE" smtClean="0"/>
              <a:t>2023-11-09</a:t>
            </a:fld>
            <a:endParaRPr lang="sv-SE"/>
          </a:p>
        </p:txBody>
      </p:sp>
      <p:sp>
        <p:nvSpPr>
          <p:cNvPr id="5" name="Platshållare för sidfot 4">
            <a:extLst>
              <a:ext uri="{FF2B5EF4-FFF2-40B4-BE49-F238E27FC236}">
                <a16:creationId xmlns:a16="http://schemas.microsoft.com/office/drawing/2014/main" id="{A143F47A-F17C-A240-33E4-D28A3CB7681A}"/>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FC5791DE-E0E9-1BD7-4B80-89EE3FAFB2BC}"/>
              </a:ext>
            </a:extLst>
          </p:cNvPr>
          <p:cNvSpPr>
            <a:spLocks noGrp="1"/>
          </p:cNvSpPr>
          <p:nvPr>
            <p:ph type="sldNum" sz="quarter" idx="12"/>
          </p:nvPr>
        </p:nvSpPr>
        <p:spPr/>
        <p:txBody>
          <a:bodyPr/>
          <a:lstStyle/>
          <a:p>
            <a:fld id="{9F2D0CB5-7D6F-4063-B991-5D685D3EA09A}" type="slidenum">
              <a:rPr lang="sv-SE" smtClean="0"/>
              <a:t>‹#›</a:t>
            </a:fld>
            <a:endParaRPr lang="sv-SE"/>
          </a:p>
        </p:txBody>
      </p:sp>
    </p:spTree>
    <p:extLst>
      <p:ext uri="{BB962C8B-B14F-4D97-AF65-F5344CB8AC3E}">
        <p14:creationId xmlns:p14="http://schemas.microsoft.com/office/powerpoint/2010/main" val="31768203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34_Custom Layout">
  <p:cSld name="34_Custom Layout">
    <p:spTree>
      <p:nvGrpSpPr>
        <p:cNvPr id="1" name="Shape 52"/>
        <p:cNvGrpSpPr/>
        <p:nvPr/>
      </p:nvGrpSpPr>
      <p:grpSpPr>
        <a:xfrm>
          <a:off x="0" y="0"/>
          <a:ext cx="0" cy="0"/>
          <a:chOff x="0" y="0"/>
          <a:chExt cx="0" cy="0"/>
        </a:xfrm>
      </p:grpSpPr>
      <p:sp>
        <p:nvSpPr>
          <p:cNvPr id="53" name="Google Shape;53;p10"/>
          <p:cNvSpPr txBox="1">
            <a:spLocks noGrp="1"/>
          </p:cNvSpPr>
          <p:nvPr>
            <p:ph type="title"/>
          </p:nvPr>
        </p:nvSpPr>
        <p:spPr>
          <a:xfrm>
            <a:off x="4105275" y="2477295"/>
            <a:ext cx="4743450" cy="593327"/>
          </a:xfrm>
          <a:prstGeom prst="rect">
            <a:avLst/>
          </a:prstGeom>
          <a:noFill/>
          <a:ln>
            <a:noFill/>
          </a:ln>
        </p:spPr>
        <p:txBody>
          <a:bodyPr spcFirstLastPara="1" wrap="square" lIns="91425" tIns="0" rIns="91425" bIns="45700" anchor="ctr" anchorCtr="0">
            <a:normAutofit/>
          </a:bodyPr>
          <a:lstStyle>
            <a:lvl1pPr lvl="0" algn="ctr">
              <a:lnSpc>
                <a:spcPct val="100000"/>
              </a:lnSpc>
              <a:spcBef>
                <a:spcPts val="0"/>
              </a:spcBef>
              <a:spcAft>
                <a:spcPts val="0"/>
              </a:spcAft>
              <a:buClr>
                <a:schemeClr val="dk1"/>
              </a:buClr>
              <a:buSzPts val="3600"/>
              <a:buFont typeface="Arial"/>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10"/>
          <p:cNvSpPr/>
          <p:nvPr/>
        </p:nvSpPr>
        <p:spPr>
          <a:xfrm>
            <a:off x="6285072" y="3429000"/>
            <a:ext cx="387192" cy="61913"/>
          </a:xfrm>
          <a:prstGeom prst="rect">
            <a:avLst/>
          </a:prstGeom>
          <a:solidFill>
            <a:schemeClr val="accent1"/>
          </a:solidFill>
          <a:ln>
            <a:noFill/>
          </a:ln>
        </p:spPr>
        <p:txBody>
          <a:bodyPr spcFirstLastPara="1" wrap="square" lIns="0" tIns="0" rIns="0" bIns="0" anchor="t" anchorCtr="0">
            <a:noAutofit/>
          </a:bodyPr>
          <a:lstStyle/>
          <a:p>
            <a:pPr marL="0" marR="0" lvl="0" indent="0" algn="ctr" rtl="0">
              <a:spcBef>
                <a:spcPts val="0"/>
              </a:spcBef>
              <a:spcAft>
                <a:spcPts val="0"/>
              </a:spcAft>
              <a:buNone/>
            </a:pPr>
            <a:endParaRPr sz="1400" b="1">
              <a:solidFill>
                <a:schemeClr val="dk1"/>
              </a:solidFill>
              <a:latin typeface="Arial"/>
              <a:ea typeface="Arial"/>
              <a:cs typeface="Arial"/>
              <a:sym typeface="Arial"/>
            </a:endParaRPr>
          </a:p>
        </p:txBody>
      </p:sp>
      <p:sp>
        <p:nvSpPr>
          <p:cNvPr id="55" name="Google Shape;55;p10"/>
          <p:cNvSpPr>
            <a:spLocks noGrp="1"/>
          </p:cNvSpPr>
          <p:nvPr>
            <p:ph type="pic" idx="2"/>
          </p:nvPr>
        </p:nvSpPr>
        <p:spPr>
          <a:xfrm>
            <a:off x="2667000" y="1717676"/>
            <a:ext cx="950119" cy="951705"/>
          </a:xfrm>
          <a:prstGeom prst="roundRect">
            <a:avLst>
              <a:gd name="adj" fmla="val 7644"/>
            </a:avLst>
          </a:prstGeom>
          <a:solidFill>
            <a:schemeClr val="accent1"/>
          </a:solidFill>
          <a:ln>
            <a:noFill/>
          </a:ln>
        </p:spPr>
        <p:txBody>
          <a:bodyPr spcFirstLastPara="1" wrap="square" lIns="91425" tIns="45700" rIns="91425" bIns="45700" anchor="ctr" anchorCtr="1">
            <a:noAutofit/>
          </a:bodyPr>
          <a:lstStyle>
            <a:lvl1pPr marR="0" lvl="0" algn="ctr" rtl="0">
              <a:lnSpc>
                <a:spcPct val="100000"/>
              </a:lnSpc>
              <a:spcBef>
                <a:spcPts val="10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6" name="Google Shape;56;p10"/>
          <p:cNvSpPr>
            <a:spLocks noGrp="1"/>
          </p:cNvSpPr>
          <p:nvPr>
            <p:ph type="pic" idx="3"/>
          </p:nvPr>
        </p:nvSpPr>
        <p:spPr>
          <a:xfrm>
            <a:off x="8382000" y="762795"/>
            <a:ext cx="950119" cy="951705"/>
          </a:xfrm>
          <a:prstGeom prst="roundRect">
            <a:avLst>
              <a:gd name="adj" fmla="val 5639"/>
            </a:avLst>
          </a:prstGeom>
          <a:solidFill>
            <a:schemeClr val="accent1"/>
          </a:solidFill>
          <a:ln>
            <a:noFill/>
          </a:ln>
        </p:spPr>
        <p:txBody>
          <a:bodyPr spcFirstLastPara="1" wrap="square" lIns="91425" tIns="45700" rIns="91425" bIns="45700" anchor="ctr" anchorCtr="1">
            <a:noAutofit/>
          </a:bodyPr>
          <a:lstStyle>
            <a:lvl1pPr marR="0" lvl="0" algn="ctr" rtl="0">
              <a:lnSpc>
                <a:spcPct val="100000"/>
              </a:lnSpc>
              <a:spcBef>
                <a:spcPts val="10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7" name="Google Shape;57;p10"/>
          <p:cNvSpPr>
            <a:spLocks noGrp="1"/>
          </p:cNvSpPr>
          <p:nvPr>
            <p:ph type="pic" idx="4"/>
          </p:nvPr>
        </p:nvSpPr>
        <p:spPr>
          <a:xfrm>
            <a:off x="10287000" y="3429000"/>
            <a:ext cx="950119" cy="951705"/>
          </a:xfrm>
          <a:prstGeom prst="roundRect">
            <a:avLst>
              <a:gd name="adj" fmla="val 6642"/>
            </a:avLst>
          </a:prstGeom>
          <a:solidFill>
            <a:schemeClr val="accent1"/>
          </a:solidFill>
          <a:ln>
            <a:noFill/>
          </a:ln>
        </p:spPr>
        <p:txBody>
          <a:bodyPr spcFirstLastPara="1" wrap="square" lIns="91425" tIns="45700" rIns="91425" bIns="45700" anchor="ctr" anchorCtr="1">
            <a:noAutofit/>
          </a:bodyPr>
          <a:lstStyle>
            <a:lvl1pPr marR="0" lvl="0" algn="ctr" rtl="0">
              <a:lnSpc>
                <a:spcPct val="100000"/>
              </a:lnSpc>
              <a:spcBef>
                <a:spcPts val="10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8" name="Google Shape;58;p10"/>
          <p:cNvSpPr>
            <a:spLocks noGrp="1"/>
          </p:cNvSpPr>
          <p:nvPr>
            <p:ph type="pic" idx="5"/>
          </p:nvPr>
        </p:nvSpPr>
        <p:spPr>
          <a:xfrm>
            <a:off x="1714500" y="4191795"/>
            <a:ext cx="950119" cy="951705"/>
          </a:xfrm>
          <a:prstGeom prst="roundRect">
            <a:avLst>
              <a:gd name="adj" fmla="val 6642"/>
            </a:avLst>
          </a:prstGeom>
          <a:solidFill>
            <a:schemeClr val="accent1"/>
          </a:solidFill>
          <a:ln>
            <a:noFill/>
          </a:ln>
        </p:spPr>
        <p:txBody>
          <a:bodyPr spcFirstLastPara="1" wrap="square" lIns="91425" tIns="45700" rIns="91425" bIns="45700" anchor="ctr" anchorCtr="1">
            <a:noAutofit/>
          </a:bodyPr>
          <a:lstStyle>
            <a:lvl1pPr marR="0" lvl="0" algn="ctr" rtl="0">
              <a:lnSpc>
                <a:spcPct val="100000"/>
              </a:lnSpc>
              <a:spcBef>
                <a:spcPts val="10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9" name="Google Shape;59;p10"/>
          <p:cNvSpPr>
            <a:spLocks noGrp="1"/>
          </p:cNvSpPr>
          <p:nvPr>
            <p:ph type="pic" idx="6"/>
          </p:nvPr>
        </p:nvSpPr>
        <p:spPr>
          <a:xfrm>
            <a:off x="7431881" y="5905500"/>
            <a:ext cx="950119" cy="951705"/>
          </a:xfrm>
          <a:prstGeom prst="roundRect">
            <a:avLst>
              <a:gd name="adj" fmla="val 5639"/>
            </a:avLst>
          </a:prstGeom>
          <a:solidFill>
            <a:schemeClr val="accent1"/>
          </a:solidFill>
          <a:ln>
            <a:noFill/>
          </a:ln>
        </p:spPr>
        <p:txBody>
          <a:bodyPr spcFirstLastPara="1" wrap="square" lIns="91425" tIns="45700" rIns="91425" bIns="45700" anchor="ctr" anchorCtr="1">
            <a:noAutofit/>
          </a:bodyPr>
          <a:lstStyle>
            <a:lvl1pPr marR="0" lvl="0" algn="ctr" rtl="0">
              <a:lnSpc>
                <a:spcPct val="100000"/>
              </a:lnSpc>
              <a:spcBef>
                <a:spcPts val="10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0" name="Google Shape;60;p10"/>
          <p:cNvSpPr txBox="1">
            <a:spLocks noGrp="1"/>
          </p:cNvSpPr>
          <p:nvPr>
            <p:ph type="body" idx="1"/>
          </p:nvPr>
        </p:nvSpPr>
        <p:spPr>
          <a:xfrm>
            <a:off x="5568950" y="3040261"/>
            <a:ext cx="1816100" cy="228600"/>
          </a:xfrm>
          <a:prstGeom prst="rect">
            <a:avLst/>
          </a:prstGeom>
          <a:noFill/>
          <a:ln>
            <a:noFill/>
          </a:ln>
        </p:spPr>
        <p:txBody>
          <a:bodyPr spcFirstLastPara="1" wrap="square" lIns="91425" tIns="45700" rIns="91425" bIns="45700" anchor="t" anchorCtr="0">
            <a:noAutofit/>
          </a:bodyPr>
          <a:lstStyle>
            <a:lvl1pPr marL="457200" lvl="0" indent="-292100" algn="ctr">
              <a:lnSpc>
                <a:spcPct val="90000"/>
              </a:lnSpc>
              <a:spcBef>
                <a:spcPts val="1000"/>
              </a:spcBef>
              <a:spcAft>
                <a:spcPts val="0"/>
              </a:spcAft>
              <a:buClr>
                <a:schemeClr val="dk2"/>
              </a:buClr>
              <a:buSzPts val="1000"/>
              <a:buChar char="•"/>
              <a:defRPr sz="1000">
                <a:solidFill>
                  <a:schemeClr val="dk2"/>
                </a:solidFill>
                <a:latin typeface="Arial"/>
                <a:ea typeface="Arial"/>
                <a:cs typeface="Arial"/>
                <a:sym typeface="Arial"/>
              </a:defRPr>
            </a:lvl1pPr>
            <a:lvl2pPr marL="914400" lvl="1" indent="-292100" algn="l">
              <a:lnSpc>
                <a:spcPct val="90000"/>
              </a:lnSpc>
              <a:spcBef>
                <a:spcPts val="500"/>
              </a:spcBef>
              <a:spcAft>
                <a:spcPts val="0"/>
              </a:spcAft>
              <a:buClr>
                <a:schemeClr val="dk2"/>
              </a:buClr>
              <a:buSzPts val="1000"/>
              <a:buChar char="•"/>
              <a:defRPr sz="1000">
                <a:latin typeface="Arial"/>
                <a:ea typeface="Arial"/>
                <a:cs typeface="Arial"/>
                <a:sym typeface="Arial"/>
              </a:defRPr>
            </a:lvl2pPr>
            <a:lvl3pPr marL="1371600" lvl="2" indent="-292100" algn="l">
              <a:lnSpc>
                <a:spcPct val="90000"/>
              </a:lnSpc>
              <a:spcBef>
                <a:spcPts val="500"/>
              </a:spcBef>
              <a:spcAft>
                <a:spcPts val="0"/>
              </a:spcAft>
              <a:buClr>
                <a:schemeClr val="dk2"/>
              </a:buClr>
              <a:buSzPts val="1000"/>
              <a:buChar char="•"/>
              <a:defRPr sz="1000">
                <a:latin typeface="Arial"/>
                <a:ea typeface="Arial"/>
                <a:cs typeface="Arial"/>
                <a:sym typeface="Arial"/>
              </a:defRPr>
            </a:lvl3pPr>
            <a:lvl4pPr marL="1828800" lvl="3" indent="-292100" algn="l">
              <a:lnSpc>
                <a:spcPct val="90000"/>
              </a:lnSpc>
              <a:spcBef>
                <a:spcPts val="500"/>
              </a:spcBef>
              <a:spcAft>
                <a:spcPts val="0"/>
              </a:spcAft>
              <a:buClr>
                <a:schemeClr val="dk2"/>
              </a:buClr>
              <a:buSzPts val="1000"/>
              <a:buChar char="•"/>
              <a:defRPr sz="1000">
                <a:latin typeface="Arial"/>
                <a:ea typeface="Arial"/>
                <a:cs typeface="Arial"/>
                <a:sym typeface="Arial"/>
              </a:defRPr>
            </a:lvl4pPr>
            <a:lvl5pPr marL="2286000" lvl="4" indent="-292100" algn="l">
              <a:lnSpc>
                <a:spcPct val="90000"/>
              </a:lnSpc>
              <a:spcBef>
                <a:spcPts val="500"/>
              </a:spcBef>
              <a:spcAft>
                <a:spcPts val="0"/>
              </a:spcAft>
              <a:buClr>
                <a:schemeClr val="dk2"/>
              </a:buClr>
              <a:buSzPts val="1000"/>
              <a:buChar char="•"/>
              <a:defRPr sz="1000">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 name="Google Shape;61;p10"/>
          <p:cNvSpPr txBox="1">
            <a:spLocks noGrp="1"/>
          </p:cNvSpPr>
          <p:nvPr>
            <p:ph type="sldNum" idx="12"/>
          </p:nvPr>
        </p:nvSpPr>
        <p:spPr>
          <a:xfrm>
            <a:off x="146446" y="6339904"/>
            <a:ext cx="38100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sz="1400" b="1">
                <a:solidFill>
                  <a:srgbClr val="FFFFFF"/>
                </a:solidFill>
                <a:latin typeface="Arial"/>
                <a:ea typeface="Arial"/>
                <a:cs typeface="Arial"/>
                <a:sym typeface="Arial"/>
              </a:defRPr>
            </a:lvl1pPr>
            <a:lvl2pPr marL="0" lvl="1" indent="0" algn="ctr">
              <a:spcBef>
                <a:spcPts val="0"/>
              </a:spcBef>
              <a:buNone/>
              <a:defRPr sz="1400" b="1">
                <a:solidFill>
                  <a:srgbClr val="FFFFFF"/>
                </a:solidFill>
                <a:latin typeface="Arial"/>
                <a:ea typeface="Arial"/>
                <a:cs typeface="Arial"/>
                <a:sym typeface="Arial"/>
              </a:defRPr>
            </a:lvl2pPr>
            <a:lvl3pPr marL="0" lvl="2" indent="0" algn="ctr">
              <a:spcBef>
                <a:spcPts val="0"/>
              </a:spcBef>
              <a:buNone/>
              <a:defRPr sz="1400" b="1">
                <a:solidFill>
                  <a:srgbClr val="FFFFFF"/>
                </a:solidFill>
                <a:latin typeface="Arial"/>
                <a:ea typeface="Arial"/>
                <a:cs typeface="Arial"/>
                <a:sym typeface="Arial"/>
              </a:defRPr>
            </a:lvl3pPr>
            <a:lvl4pPr marL="0" lvl="3" indent="0" algn="ctr">
              <a:spcBef>
                <a:spcPts val="0"/>
              </a:spcBef>
              <a:buNone/>
              <a:defRPr sz="1400" b="1">
                <a:solidFill>
                  <a:srgbClr val="FFFFFF"/>
                </a:solidFill>
                <a:latin typeface="Arial"/>
                <a:ea typeface="Arial"/>
                <a:cs typeface="Arial"/>
                <a:sym typeface="Arial"/>
              </a:defRPr>
            </a:lvl4pPr>
            <a:lvl5pPr marL="0" lvl="4" indent="0" algn="ctr">
              <a:spcBef>
                <a:spcPts val="0"/>
              </a:spcBef>
              <a:buNone/>
              <a:defRPr sz="1400" b="1">
                <a:solidFill>
                  <a:srgbClr val="FFFFFF"/>
                </a:solidFill>
                <a:latin typeface="Arial"/>
                <a:ea typeface="Arial"/>
                <a:cs typeface="Arial"/>
                <a:sym typeface="Arial"/>
              </a:defRPr>
            </a:lvl5pPr>
            <a:lvl6pPr marL="0" lvl="5" indent="0" algn="ctr">
              <a:spcBef>
                <a:spcPts val="0"/>
              </a:spcBef>
              <a:buNone/>
              <a:defRPr sz="1400" b="1">
                <a:solidFill>
                  <a:srgbClr val="FFFFFF"/>
                </a:solidFill>
                <a:latin typeface="Arial"/>
                <a:ea typeface="Arial"/>
                <a:cs typeface="Arial"/>
                <a:sym typeface="Arial"/>
              </a:defRPr>
            </a:lvl6pPr>
            <a:lvl7pPr marL="0" lvl="6" indent="0" algn="ctr">
              <a:spcBef>
                <a:spcPts val="0"/>
              </a:spcBef>
              <a:buNone/>
              <a:defRPr sz="1400" b="1">
                <a:solidFill>
                  <a:srgbClr val="FFFFFF"/>
                </a:solidFill>
                <a:latin typeface="Arial"/>
                <a:ea typeface="Arial"/>
                <a:cs typeface="Arial"/>
                <a:sym typeface="Arial"/>
              </a:defRPr>
            </a:lvl7pPr>
            <a:lvl8pPr marL="0" lvl="7" indent="0" algn="ctr">
              <a:spcBef>
                <a:spcPts val="0"/>
              </a:spcBef>
              <a:buNone/>
              <a:defRPr sz="1400" b="1">
                <a:solidFill>
                  <a:srgbClr val="FFFFFF"/>
                </a:solidFill>
                <a:latin typeface="Arial"/>
                <a:ea typeface="Arial"/>
                <a:cs typeface="Arial"/>
                <a:sym typeface="Arial"/>
              </a:defRPr>
            </a:lvl8pPr>
            <a:lvl9pPr marL="0" lvl="8" indent="0" algn="ctr">
              <a:spcBef>
                <a:spcPts val="0"/>
              </a:spcBef>
              <a:buNone/>
              <a:defRPr sz="1400" b="1">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22210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par>
                                <p:cTn id="8" presetID="23" presetClass="entr" presetSubtype="16" fill="hold" nodeType="withEffect">
                                  <p:stCondLst>
                                    <p:cond delay="0"/>
                                  </p:stCondLst>
                                  <p:childTnLst>
                                    <p:set>
                                      <p:cBhvr>
                                        <p:cTn id="9" dur="1" fill="hold">
                                          <p:stCondLst>
                                            <p:cond delay="0"/>
                                          </p:stCondLst>
                                        </p:cTn>
                                        <p:tgtEl>
                                          <p:spTgt spid="55"/>
                                        </p:tgtEl>
                                        <p:attrNameLst>
                                          <p:attrName>style.visibility</p:attrName>
                                        </p:attrNameLst>
                                      </p:cBhvr>
                                      <p:to>
                                        <p:strVal val="visible"/>
                                      </p:to>
                                    </p:set>
                                    <p:anim calcmode="lin" valueType="num">
                                      <p:cBhvr additive="base">
                                        <p:cTn id="10" dur="300"/>
                                        <p:tgtEl>
                                          <p:spTgt spid="55"/>
                                        </p:tgtEl>
                                        <p:attrNameLst>
                                          <p:attrName>ppt_w</p:attrName>
                                        </p:attrNameLst>
                                      </p:cBhvr>
                                      <p:tavLst>
                                        <p:tav tm="0">
                                          <p:val>
                                            <p:strVal val="0"/>
                                          </p:val>
                                        </p:tav>
                                        <p:tav tm="100000">
                                          <p:val>
                                            <p:strVal val="#ppt_w"/>
                                          </p:val>
                                        </p:tav>
                                      </p:tavLst>
                                    </p:anim>
                                    <p:anim calcmode="lin" valueType="num">
                                      <p:cBhvr additive="base">
                                        <p:cTn id="11" dur="300"/>
                                        <p:tgtEl>
                                          <p:spTgt spid="55"/>
                                        </p:tgtEl>
                                        <p:attrNameLst>
                                          <p:attrName>ppt_h</p:attrName>
                                        </p:attrNameLst>
                                      </p:cBhvr>
                                      <p:tavLst>
                                        <p:tav tm="0">
                                          <p:val>
                                            <p:strVal val="0"/>
                                          </p:val>
                                        </p:tav>
                                        <p:tav tm="100000">
                                          <p:val>
                                            <p:strVal val="#ppt_h"/>
                                          </p:val>
                                        </p:tav>
                                      </p:tavLst>
                                    </p:anim>
                                  </p:childTnLst>
                                </p:cTn>
                              </p:par>
                              <p:par>
                                <p:cTn id="12" presetID="23" presetClass="entr" presetSubtype="16" fill="hold" nodeType="withEffect">
                                  <p:stCondLst>
                                    <p:cond delay="200"/>
                                  </p:stCondLst>
                                  <p:childTnLst>
                                    <p:set>
                                      <p:cBhvr>
                                        <p:cTn id="13" dur="1" fill="hold">
                                          <p:stCondLst>
                                            <p:cond delay="0"/>
                                          </p:stCondLst>
                                        </p:cTn>
                                        <p:tgtEl>
                                          <p:spTgt spid="59"/>
                                        </p:tgtEl>
                                        <p:attrNameLst>
                                          <p:attrName>style.visibility</p:attrName>
                                        </p:attrNameLst>
                                      </p:cBhvr>
                                      <p:to>
                                        <p:strVal val="visible"/>
                                      </p:to>
                                    </p:set>
                                    <p:anim calcmode="lin" valueType="num">
                                      <p:cBhvr additive="base">
                                        <p:cTn id="14" dur="300"/>
                                        <p:tgtEl>
                                          <p:spTgt spid="59"/>
                                        </p:tgtEl>
                                        <p:attrNameLst>
                                          <p:attrName>ppt_w</p:attrName>
                                        </p:attrNameLst>
                                      </p:cBhvr>
                                      <p:tavLst>
                                        <p:tav tm="0">
                                          <p:val>
                                            <p:strVal val="0"/>
                                          </p:val>
                                        </p:tav>
                                        <p:tav tm="100000">
                                          <p:val>
                                            <p:strVal val="#ppt_w"/>
                                          </p:val>
                                        </p:tav>
                                      </p:tavLst>
                                    </p:anim>
                                    <p:anim calcmode="lin" valueType="num">
                                      <p:cBhvr additive="base">
                                        <p:cTn id="15" dur="300"/>
                                        <p:tgtEl>
                                          <p:spTgt spid="59"/>
                                        </p:tgtEl>
                                        <p:attrNameLst>
                                          <p:attrName>ppt_h</p:attrName>
                                        </p:attrNameLst>
                                      </p:cBhvr>
                                      <p:tavLst>
                                        <p:tav tm="0">
                                          <p:val>
                                            <p:strVal val="0"/>
                                          </p:val>
                                        </p:tav>
                                        <p:tav tm="100000">
                                          <p:val>
                                            <p:strVal val="#ppt_h"/>
                                          </p:val>
                                        </p:tav>
                                      </p:tavLst>
                                    </p:anim>
                                  </p:childTnLst>
                                </p:cTn>
                              </p:par>
                              <p:par>
                                <p:cTn id="16" presetID="23" presetClass="entr" presetSubtype="16" fill="hold" nodeType="withEffect">
                                  <p:stCondLst>
                                    <p:cond delay="400"/>
                                  </p:stCondLst>
                                  <p:childTnLst>
                                    <p:set>
                                      <p:cBhvr>
                                        <p:cTn id="17" dur="1" fill="hold">
                                          <p:stCondLst>
                                            <p:cond delay="0"/>
                                          </p:stCondLst>
                                        </p:cTn>
                                        <p:tgtEl>
                                          <p:spTgt spid="56"/>
                                        </p:tgtEl>
                                        <p:attrNameLst>
                                          <p:attrName>style.visibility</p:attrName>
                                        </p:attrNameLst>
                                      </p:cBhvr>
                                      <p:to>
                                        <p:strVal val="visible"/>
                                      </p:to>
                                    </p:set>
                                    <p:anim calcmode="lin" valueType="num">
                                      <p:cBhvr additive="base">
                                        <p:cTn id="18" dur="300"/>
                                        <p:tgtEl>
                                          <p:spTgt spid="56"/>
                                        </p:tgtEl>
                                        <p:attrNameLst>
                                          <p:attrName>ppt_w</p:attrName>
                                        </p:attrNameLst>
                                      </p:cBhvr>
                                      <p:tavLst>
                                        <p:tav tm="0">
                                          <p:val>
                                            <p:strVal val="0"/>
                                          </p:val>
                                        </p:tav>
                                        <p:tav tm="100000">
                                          <p:val>
                                            <p:strVal val="#ppt_w"/>
                                          </p:val>
                                        </p:tav>
                                      </p:tavLst>
                                    </p:anim>
                                    <p:anim calcmode="lin" valueType="num">
                                      <p:cBhvr additive="base">
                                        <p:cTn id="19" dur="300"/>
                                        <p:tgtEl>
                                          <p:spTgt spid="56"/>
                                        </p:tgtEl>
                                        <p:attrNameLst>
                                          <p:attrName>ppt_h</p:attrName>
                                        </p:attrNameLst>
                                      </p:cBhvr>
                                      <p:tavLst>
                                        <p:tav tm="0">
                                          <p:val>
                                            <p:strVal val="0"/>
                                          </p:val>
                                        </p:tav>
                                        <p:tav tm="100000">
                                          <p:val>
                                            <p:strVal val="#ppt_h"/>
                                          </p:val>
                                        </p:tav>
                                      </p:tavLst>
                                    </p:anim>
                                  </p:childTnLst>
                                </p:cTn>
                              </p:par>
                              <p:par>
                                <p:cTn id="20" presetID="23" presetClass="entr" presetSubtype="16" fill="hold" nodeType="withEffect">
                                  <p:stCondLst>
                                    <p:cond delay="600"/>
                                  </p:stCondLst>
                                  <p:childTnLst>
                                    <p:set>
                                      <p:cBhvr>
                                        <p:cTn id="21" dur="1" fill="hold">
                                          <p:stCondLst>
                                            <p:cond delay="0"/>
                                          </p:stCondLst>
                                        </p:cTn>
                                        <p:tgtEl>
                                          <p:spTgt spid="58"/>
                                        </p:tgtEl>
                                        <p:attrNameLst>
                                          <p:attrName>style.visibility</p:attrName>
                                        </p:attrNameLst>
                                      </p:cBhvr>
                                      <p:to>
                                        <p:strVal val="visible"/>
                                      </p:to>
                                    </p:set>
                                    <p:anim calcmode="lin" valueType="num">
                                      <p:cBhvr additive="base">
                                        <p:cTn id="22" dur="300"/>
                                        <p:tgtEl>
                                          <p:spTgt spid="58"/>
                                        </p:tgtEl>
                                        <p:attrNameLst>
                                          <p:attrName>ppt_w</p:attrName>
                                        </p:attrNameLst>
                                      </p:cBhvr>
                                      <p:tavLst>
                                        <p:tav tm="0">
                                          <p:val>
                                            <p:strVal val="0"/>
                                          </p:val>
                                        </p:tav>
                                        <p:tav tm="100000">
                                          <p:val>
                                            <p:strVal val="#ppt_w"/>
                                          </p:val>
                                        </p:tav>
                                      </p:tavLst>
                                    </p:anim>
                                    <p:anim calcmode="lin" valueType="num">
                                      <p:cBhvr additive="base">
                                        <p:cTn id="23" dur="300"/>
                                        <p:tgtEl>
                                          <p:spTgt spid="58"/>
                                        </p:tgtEl>
                                        <p:attrNameLst>
                                          <p:attrName>ppt_h</p:attrName>
                                        </p:attrNameLst>
                                      </p:cBhvr>
                                      <p:tavLst>
                                        <p:tav tm="0">
                                          <p:val>
                                            <p:strVal val="0"/>
                                          </p:val>
                                        </p:tav>
                                        <p:tav tm="100000">
                                          <p:val>
                                            <p:strVal val="#ppt_h"/>
                                          </p:val>
                                        </p:tav>
                                      </p:tavLst>
                                    </p:anim>
                                  </p:childTnLst>
                                </p:cTn>
                              </p:par>
                              <p:par>
                                <p:cTn id="24" presetID="23" presetClass="entr" presetSubtype="16" fill="hold" nodeType="withEffect">
                                  <p:stCondLst>
                                    <p:cond delay="800"/>
                                  </p:stCondLst>
                                  <p:childTnLst>
                                    <p:set>
                                      <p:cBhvr>
                                        <p:cTn id="25" dur="1" fill="hold">
                                          <p:stCondLst>
                                            <p:cond delay="0"/>
                                          </p:stCondLst>
                                        </p:cTn>
                                        <p:tgtEl>
                                          <p:spTgt spid="57"/>
                                        </p:tgtEl>
                                        <p:attrNameLst>
                                          <p:attrName>style.visibility</p:attrName>
                                        </p:attrNameLst>
                                      </p:cBhvr>
                                      <p:to>
                                        <p:strVal val="visible"/>
                                      </p:to>
                                    </p:set>
                                    <p:anim calcmode="lin" valueType="num">
                                      <p:cBhvr additive="base">
                                        <p:cTn id="26" dur="300"/>
                                        <p:tgtEl>
                                          <p:spTgt spid="57"/>
                                        </p:tgtEl>
                                        <p:attrNameLst>
                                          <p:attrName>ppt_w</p:attrName>
                                        </p:attrNameLst>
                                      </p:cBhvr>
                                      <p:tavLst>
                                        <p:tav tm="0">
                                          <p:val>
                                            <p:strVal val="0"/>
                                          </p:val>
                                        </p:tav>
                                        <p:tav tm="100000">
                                          <p:val>
                                            <p:strVal val="#ppt_w"/>
                                          </p:val>
                                        </p:tav>
                                      </p:tavLst>
                                    </p:anim>
                                    <p:anim calcmode="lin" valueType="num">
                                      <p:cBhvr additive="base">
                                        <p:cTn id="27" dur="300"/>
                                        <p:tgtEl>
                                          <p:spTgt spid="57"/>
                                        </p:tgtEl>
                                        <p:attrNameLst>
                                          <p:attrName>ppt_h</p:attrName>
                                        </p:attrNameLst>
                                      </p:cBhvr>
                                      <p:tavLst>
                                        <p:tav tm="0">
                                          <p:val>
                                            <p:strVal val="0"/>
                                          </p:val>
                                        </p:tav>
                                        <p:tav tm="100000">
                                          <p:val>
                                            <p:strVal val="#ppt_h"/>
                                          </p:val>
                                        </p:tav>
                                      </p:tavLst>
                                    </p:anim>
                                  </p:childTnLst>
                                </p:cTn>
                              </p:par>
                              <p:par>
                                <p:cTn id="28" presetID="10" presetClass="entr" presetSubtype="0" fill="hold" nodeType="withEffect">
                                  <p:stCondLst>
                                    <p:cond delay="500"/>
                                  </p:stCondLst>
                                  <p:childTnLst>
                                    <p:set>
                                      <p:cBhvr>
                                        <p:cTn id="29" dur="1" fill="hold">
                                          <p:stCondLst>
                                            <p:cond delay="0"/>
                                          </p:stCondLst>
                                        </p:cTn>
                                        <p:tgtEl>
                                          <p:spTgt spid="54"/>
                                        </p:tgtEl>
                                        <p:attrNameLst>
                                          <p:attrName>style.visibility</p:attrName>
                                        </p:attrNameLst>
                                      </p:cBhvr>
                                      <p:to>
                                        <p:strVal val="visible"/>
                                      </p:to>
                                    </p:set>
                                    <p:animEffect transition="in" filter="fade">
                                      <p:cBhvr>
                                        <p:cTn id="30" dur="250"/>
                                        <p:tgtEl>
                                          <p:spTgt spid="54"/>
                                        </p:tgtEl>
                                      </p:cBhvr>
                                    </p:animEffect>
                                  </p:childTnLst>
                                </p:cTn>
                              </p:par>
                              <p:par>
                                <p:cTn id="31" presetID="10" presetClass="entr" presetSubtype="0" fill="hold" nodeType="withEffect">
                                  <p:stCondLst>
                                    <p:cond delay="200"/>
                                  </p:stCondLst>
                                  <p:childTnLst>
                                    <p:set>
                                      <p:cBhvr>
                                        <p:cTn id="32" dur="1" fill="hold">
                                          <p:stCondLst>
                                            <p:cond delay="0"/>
                                          </p:stCondLst>
                                        </p:cTn>
                                        <p:tgtEl>
                                          <p:spTgt spid="60">
                                            <p:txEl>
                                              <p:pRg st="0" end="0"/>
                                            </p:txEl>
                                          </p:spTgt>
                                        </p:tgtEl>
                                        <p:attrNameLst>
                                          <p:attrName>style.visibility</p:attrName>
                                        </p:attrNameLst>
                                      </p:cBhvr>
                                      <p:to>
                                        <p:strVal val="visible"/>
                                      </p:to>
                                    </p:set>
                                    <p:animEffect transition="in" filter="fade">
                                      <p:cBhvr>
                                        <p:cTn id="33" dur="500"/>
                                        <p:tgtEl>
                                          <p:spTgt spid="60">
                                            <p:txEl>
                                              <p:pRg st="0" end="0"/>
                                            </p:txEl>
                                          </p:spTgt>
                                        </p:tgtEl>
                                      </p:cBhvr>
                                    </p:animEffect>
                                  </p:childTnLst>
                                </p:cTn>
                              </p:par>
                              <p:par>
                                <p:cTn id="34" presetID="10" presetClass="entr" presetSubtype="0" fill="hold" nodeType="withEffect">
                                  <p:stCondLst>
                                    <p:cond delay="200"/>
                                  </p:stCondLst>
                                  <p:childTnLst>
                                    <p:set>
                                      <p:cBhvr>
                                        <p:cTn id="35" dur="1" fill="hold">
                                          <p:stCondLst>
                                            <p:cond delay="0"/>
                                          </p:stCondLst>
                                        </p:cTn>
                                        <p:tgtEl>
                                          <p:spTgt spid="60">
                                            <p:txEl>
                                              <p:charRg st="1" end="1"/>
                                            </p:txEl>
                                          </p:spTgt>
                                        </p:tgtEl>
                                        <p:attrNameLst>
                                          <p:attrName>style.visibility</p:attrName>
                                        </p:attrNameLst>
                                      </p:cBhvr>
                                      <p:to>
                                        <p:strVal val="visible"/>
                                      </p:to>
                                    </p:set>
                                    <p:animEffect transition="in" filter="fade">
                                      <p:cBhvr>
                                        <p:cTn id="36" dur="500"/>
                                        <p:tgtEl>
                                          <p:spTgt spid="60">
                                            <p:txEl>
                                              <p:charRg st="1" end="1"/>
                                            </p:txEl>
                                          </p:spTgt>
                                        </p:tgtEl>
                                      </p:cBhvr>
                                    </p:animEffect>
                                  </p:childTnLst>
                                </p:cTn>
                              </p:par>
                              <p:par>
                                <p:cTn id="37" presetID="10" presetClass="entr" presetSubtype="0" fill="hold" nodeType="withEffect">
                                  <p:stCondLst>
                                    <p:cond delay="200"/>
                                  </p:stCondLst>
                                  <p:childTnLst>
                                    <p:set>
                                      <p:cBhvr>
                                        <p:cTn id="38" dur="1" fill="hold">
                                          <p:stCondLst>
                                            <p:cond delay="0"/>
                                          </p:stCondLst>
                                        </p:cTn>
                                        <p:tgtEl>
                                          <p:spTgt spid="60">
                                            <p:txEl>
                                              <p:charRg st="1" end="1"/>
                                            </p:txEl>
                                          </p:spTgt>
                                        </p:tgtEl>
                                        <p:attrNameLst>
                                          <p:attrName>style.visibility</p:attrName>
                                        </p:attrNameLst>
                                      </p:cBhvr>
                                      <p:to>
                                        <p:strVal val="visible"/>
                                      </p:to>
                                    </p:set>
                                    <p:animEffect transition="in" filter="fade">
                                      <p:cBhvr>
                                        <p:cTn id="39" dur="500"/>
                                        <p:tgtEl>
                                          <p:spTgt spid="60">
                                            <p:txEl>
                                              <p:charRg st="1" end="1"/>
                                            </p:txEl>
                                          </p:spTgt>
                                        </p:tgtEl>
                                      </p:cBhvr>
                                    </p:animEffect>
                                  </p:childTnLst>
                                </p:cTn>
                              </p:par>
                              <p:par>
                                <p:cTn id="40" presetID="10" presetClass="entr" presetSubtype="0" fill="hold" nodeType="withEffect">
                                  <p:stCondLst>
                                    <p:cond delay="200"/>
                                  </p:stCondLst>
                                  <p:childTnLst>
                                    <p:set>
                                      <p:cBhvr>
                                        <p:cTn id="41" dur="1" fill="hold">
                                          <p:stCondLst>
                                            <p:cond delay="0"/>
                                          </p:stCondLst>
                                        </p:cTn>
                                        <p:tgtEl>
                                          <p:spTgt spid="60">
                                            <p:txEl>
                                              <p:charRg st="1" end="1"/>
                                            </p:txEl>
                                          </p:spTgt>
                                        </p:tgtEl>
                                        <p:attrNameLst>
                                          <p:attrName>style.visibility</p:attrName>
                                        </p:attrNameLst>
                                      </p:cBhvr>
                                      <p:to>
                                        <p:strVal val="visible"/>
                                      </p:to>
                                    </p:set>
                                    <p:animEffect transition="in" filter="fade">
                                      <p:cBhvr>
                                        <p:cTn id="42" dur="500"/>
                                        <p:tgtEl>
                                          <p:spTgt spid="60">
                                            <p:txEl>
                                              <p:charRg st="1" end="1"/>
                                            </p:txEl>
                                          </p:spTgt>
                                        </p:tgtEl>
                                      </p:cBhvr>
                                    </p:animEffect>
                                  </p:childTnLst>
                                </p:cTn>
                              </p:par>
                              <p:par>
                                <p:cTn id="43" presetID="10" presetClass="entr" presetSubtype="0" fill="hold" nodeType="withEffect">
                                  <p:stCondLst>
                                    <p:cond delay="200"/>
                                  </p:stCondLst>
                                  <p:childTnLst>
                                    <p:set>
                                      <p:cBhvr>
                                        <p:cTn id="44" dur="1" fill="hold">
                                          <p:stCondLst>
                                            <p:cond delay="0"/>
                                          </p:stCondLst>
                                        </p:cTn>
                                        <p:tgtEl>
                                          <p:spTgt spid="60">
                                            <p:txEl>
                                              <p:charRg st="1" end="1"/>
                                            </p:txEl>
                                          </p:spTgt>
                                        </p:tgtEl>
                                        <p:attrNameLst>
                                          <p:attrName>style.visibility</p:attrName>
                                        </p:attrNameLst>
                                      </p:cBhvr>
                                      <p:to>
                                        <p:strVal val="visible"/>
                                      </p:to>
                                    </p:set>
                                    <p:animEffect transition="in" filter="fade">
                                      <p:cBhvr>
                                        <p:cTn id="45" dur="500"/>
                                        <p:tgtEl>
                                          <p:spTgt spid="60">
                                            <p:txEl>
                                              <p:charRg st="1" end="1"/>
                                            </p:txEl>
                                          </p:spTgt>
                                        </p:tgtEl>
                                      </p:cBhvr>
                                    </p:animEffect>
                                  </p:childTnLst>
                                </p:cTn>
                              </p:par>
                              <p:par>
                                <p:cTn id="46" presetID="10" presetClass="entr" presetSubtype="0" fill="hold" nodeType="withEffect">
                                  <p:stCondLst>
                                    <p:cond delay="200"/>
                                  </p:stCondLst>
                                  <p:childTnLst>
                                    <p:set>
                                      <p:cBhvr>
                                        <p:cTn id="47" dur="1" fill="hold">
                                          <p:stCondLst>
                                            <p:cond delay="0"/>
                                          </p:stCondLst>
                                        </p:cTn>
                                        <p:tgtEl>
                                          <p:spTgt spid="60">
                                            <p:txEl>
                                              <p:charRg st="1" end="1"/>
                                            </p:txEl>
                                          </p:spTgt>
                                        </p:tgtEl>
                                        <p:attrNameLst>
                                          <p:attrName>style.visibility</p:attrName>
                                        </p:attrNameLst>
                                      </p:cBhvr>
                                      <p:to>
                                        <p:strVal val="visible"/>
                                      </p:to>
                                    </p:set>
                                    <p:animEffect transition="in" filter="fade">
                                      <p:cBhvr>
                                        <p:cTn id="48" dur="500"/>
                                        <p:tgtEl>
                                          <p:spTgt spid="60">
                                            <p:txEl>
                                              <p:charRg st="1" end="1"/>
                                            </p:txEl>
                                          </p:spTgt>
                                        </p:tgtEl>
                                      </p:cBhvr>
                                    </p:animEffect>
                                  </p:childTnLst>
                                </p:cTn>
                              </p:par>
                              <p:par>
                                <p:cTn id="49" presetID="10" presetClass="entr" presetSubtype="0" fill="hold" nodeType="withEffect">
                                  <p:stCondLst>
                                    <p:cond delay="200"/>
                                  </p:stCondLst>
                                  <p:childTnLst>
                                    <p:set>
                                      <p:cBhvr>
                                        <p:cTn id="50" dur="1" fill="hold">
                                          <p:stCondLst>
                                            <p:cond delay="0"/>
                                          </p:stCondLst>
                                        </p:cTn>
                                        <p:tgtEl>
                                          <p:spTgt spid="60">
                                            <p:txEl>
                                              <p:charRg st="1" end="1"/>
                                            </p:txEl>
                                          </p:spTgt>
                                        </p:tgtEl>
                                        <p:attrNameLst>
                                          <p:attrName>style.visibility</p:attrName>
                                        </p:attrNameLst>
                                      </p:cBhvr>
                                      <p:to>
                                        <p:strVal val="visible"/>
                                      </p:to>
                                    </p:set>
                                    <p:animEffect transition="in" filter="fade">
                                      <p:cBhvr>
                                        <p:cTn id="51" dur="500"/>
                                        <p:tgtEl>
                                          <p:spTgt spid="60">
                                            <p:txEl>
                                              <p:charRg st="1" end="1"/>
                                            </p:txEl>
                                          </p:spTgt>
                                        </p:tgtEl>
                                      </p:cBhvr>
                                    </p:animEffect>
                                  </p:childTnLst>
                                </p:cTn>
                              </p:par>
                              <p:par>
                                <p:cTn id="52" presetID="10" presetClass="entr" presetSubtype="0" fill="hold" nodeType="withEffect">
                                  <p:stCondLst>
                                    <p:cond delay="200"/>
                                  </p:stCondLst>
                                  <p:childTnLst>
                                    <p:set>
                                      <p:cBhvr>
                                        <p:cTn id="53" dur="1" fill="hold">
                                          <p:stCondLst>
                                            <p:cond delay="0"/>
                                          </p:stCondLst>
                                        </p:cTn>
                                        <p:tgtEl>
                                          <p:spTgt spid="60">
                                            <p:txEl>
                                              <p:charRg st="1" end="1"/>
                                            </p:txEl>
                                          </p:spTgt>
                                        </p:tgtEl>
                                        <p:attrNameLst>
                                          <p:attrName>style.visibility</p:attrName>
                                        </p:attrNameLst>
                                      </p:cBhvr>
                                      <p:to>
                                        <p:strVal val="visible"/>
                                      </p:to>
                                    </p:set>
                                    <p:animEffect transition="in" filter="fade">
                                      <p:cBhvr>
                                        <p:cTn id="54" dur="500"/>
                                        <p:tgtEl>
                                          <p:spTgt spid="60">
                                            <p:txEl>
                                              <p:charRg st="1" end="1"/>
                                            </p:txEl>
                                          </p:spTgt>
                                        </p:tgtEl>
                                      </p:cBhvr>
                                    </p:animEffect>
                                  </p:childTnLst>
                                </p:cTn>
                              </p:par>
                              <p:par>
                                <p:cTn id="55" presetID="10" presetClass="entr" presetSubtype="0" fill="hold" nodeType="withEffect">
                                  <p:stCondLst>
                                    <p:cond delay="200"/>
                                  </p:stCondLst>
                                  <p:childTnLst>
                                    <p:set>
                                      <p:cBhvr>
                                        <p:cTn id="56" dur="1" fill="hold">
                                          <p:stCondLst>
                                            <p:cond delay="0"/>
                                          </p:stCondLst>
                                        </p:cTn>
                                        <p:tgtEl>
                                          <p:spTgt spid="60">
                                            <p:txEl>
                                              <p:charRg st="1" end="1"/>
                                            </p:txEl>
                                          </p:spTgt>
                                        </p:tgtEl>
                                        <p:attrNameLst>
                                          <p:attrName>style.visibility</p:attrName>
                                        </p:attrNameLst>
                                      </p:cBhvr>
                                      <p:to>
                                        <p:strVal val="visible"/>
                                      </p:to>
                                    </p:set>
                                    <p:animEffect transition="in" filter="fade">
                                      <p:cBhvr>
                                        <p:cTn id="57" dur="500"/>
                                        <p:tgtEl>
                                          <p:spTgt spid="60">
                                            <p:txEl>
                                              <p:char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0.xml><?xml version="1.0" encoding="utf-8"?>
<p:sldLayout xmlns:a="http://schemas.openxmlformats.org/drawingml/2006/main" xmlns:r="http://schemas.openxmlformats.org/officeDocument/2006/relationships" xmlns:p="http://schemas.openxmlformats.org/presentationml/2006/main" matchingName="146_Title Slide">
  <p:cSld name="146_Title Slide">
    <p:spTree>
      <p:nvGrpSpPr>
        <p:cNvPr id="1" name="Shape 1058"/>
        <p:cNvGrpSpPr/>
        <p:nvPr/>
      </p:nvGrpSpPr>
      <p:grpSpPr>
        <a:xfrm>
          <a:off x="0" y="0"/>
          <a:ext cx="0" cy="0"/>
          <a:chOff x="0" y="0"/>
          <a:chExt cx="0" cy="0"/>
        </a:xfrm>
      </p:grpSpPr>
      <p:sp>
        <p:nvSpPr>
          <p:cNvPr id="1059" name="Google Shape;1059;p190"/>
          <p:cNvSpPr txBox="1">
            <a:spLocks noGrp="1"/>
          </p:cNvSpPr>
          <p:nvPr>
            <p:ph type="ctrTitle"/>
          </p:nvPr>
        </p:nvSpPr>
        <p:spPr>
          <a:xfrm>
            <a:off x="1600200" y="1600199"/>
            <a:ext cx="4867275" cy="100965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Arial"/>
              <a:buNone/>
              <a:defRPr sz="3200"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60" name="Google Shape;1060;p190"/>
          <p:cNvSpPr txBox="1">
            <a:spLocks noGrp="1"/>
          </p:cNvSpPr>
          <p:nvPr>
            <p:ph type="sldNum" idx="12"/>
          </p:nvPr>
        </p:nvSpPr>
        <p:spPr>
          <a:xfrm>
            <a:off x="146446" y="6339904"/>
            <a:ext cx="38100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sz="1400" b="1">
                <a:solidFill>
                  <a:srgbClr val="FFFFFF"/>
                </a:solidFill>
                <a:latin typeface="Arial"/>
                <a:ea typeface="Arial"/>
                <a:cs typeface="Arial"/>
                <a:sym typeface="Arial"/>
              </a:defRPr>
            </a:lvl1pPr>
            <a:lvl2pPr marL="0" lvl="1" indent="0" algn="ctr">
              <a:spcBef>
                <a:spcPts val="0"/>
              </a:spcBef>
              <a:buNone/>
              <a:defRPr sz="1400" b="1">
                <a:solidFill>
                  <a:srgbClr val="FFFFFF"/>
                </a:solidFill>
                <a:latin typeface="Arial"/>
                <a:ea typeface="Arial"/>
                <a:cs typeface="Arial"/>
                <a:sym typeface="Arial"/>
              </a:defRPr>
            </a:lvl2pPr>
            <a:lvl3pPr marL="0" lvl="2" indent="0" algn="ctr">
              <a:spcBef>
                <a:spcPts val="0"/>
              </a:spcBef>
              <a:buNone/>
              <a:defRPr sz="1400" b="1">
                <a:solidFill>
                  <a:srgbClr val="FFFFFF"/>
                </a:solidFill>
                <a:latin typeface="Arial"/>
                <a:ea typeface="Arial"/>
                <a:cs typeface="Arial"/>
                <a:sym typeface="Arial"/>
              </a:defRPr>
            </a:lvl3pPr>
            <a:lvl4pPr marL="0" lvl="3" indent="0" algn="ctr">
              <a:spcBef>
                <a:spcPts val="0"/>
              </a:spcBef>
              <a:buNone/>
              <a:defRPr sz="1400" b="1">
                <a:solidFill>
                  <a:srgbClr val="FFFFFF"/>
                </a:solidFill>
                <a:latin typeface="Arial"/>
                <a:ea typeface="Arial"/>
                <a:cs typeface="Arial"/>
                <a:sym typeface="Arial"/>
              </a:defRPr>
            </a:lvl4pPr>
            <a:lvl5pPr marL="0" lvl="4" indent="0" algn="ctr">
              <a:spcBef>
                <a:spcPts val="0"/>
              </a:spcBef>
              <a:buNone/>
              <a:defRPr sz="1400" b="1">
                <a:solidFill>
                  <a:srgbClr val="FFFFFF"/>
                </a:solidFill>
                <a:latin typeface="Arial"/>
                <a:ea typeface="Arial"/>
                <a:cs typeface="Arial"/>
                <a:sym typeface="Arial"/>
              </a:defRPr>
            </a:lvl5pPr>
            <a:lvl6pPr marL="0" lvl="5" indent="0" algn="ctr">
              <a:spcBef>
                <a:spcPts val="0"/>
              </a:spcBef>
              <a:buNone/>
              <a:defRPr sz="1400" b="1">
                <a:solidFill>
                  <a:srgbClr val="FFFFFF"/>
                </a:solidFill>
                <a:latin typeface="Arial"/>
                <a:ea typeface="Arial"/>
                <a:cs typeface="Arial"/>
                <a:sym typeface="Arial"/>
              </a:defRPr>
            </a:lvl6pPr>
            <a:lvl7pPr marL="0" lvl="6" indent="0" algn="ctr">
              <a:spcBef>
                <a:spcPts val="0"/>
              </a:spcBef>
              <a:buNone/>
              <a:defRPr sz="1400" b="1">
                <a:solidFill>
                  <a:srgbClr val="FFFFFF"/>
                </a:solidFill>
                <a:latin typeface="Arial"/>
                <a:ea typeface="Arial"/>
                <a:cs typeface="Arial"/>
                <a:sym typeface="Arial"/>
              </a:defRPr>
            </a:lvl7pPr>
            <a:lvl8pPr marL="0" lvl="7" indent="0" algn="ctr">
              <a:spcBef>
                <a:spcPts val="0"/>
              </a:spcBef>
              <a:buNone/>
              <a:defRPr sz="1400" b="1">
                <a:solidFill>
                  <a:srgbClr val="FFFFFF"/>
                </a:solidFill>
                <a:latin typeface="Arial"/>
                <a:ea typeface="Arial"/>
                <a:cs typeface="Arial"/>
                <a:sym typeface="Arial"/>
              </a:defRPr>
            </a:lvl8pPr>
            <a:lvl9pPr marL="0" lvl="8" indent="0" algn="ctr">
              <a:spcBef>
                <a:spcPts val="0"/>
              </a:spcBef>
              <a:buNone/>
              <a:defRPr sz="1400" b="1">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1061" name="Google Shape;1061;p190"/>
          <p:cNvSpPr/>
          <p:nvPr/>
        </p:nvSpPr>
        <p:spPr>
          <a:xfrm>
            <a:off x="1600200" y="931069"/>
            <a:ext cx="909638" cy="242888"/>
          </a:xfrm>
          <a:prstGeom prst="roundRect">
            <a:avLst>
              <a:gd name="adj" fmla="val 10785"/>
            </a:avLst>
          </a:prstGeom>
          <a:solidFill>
            <a:schemeClr val="accent1"/>
          </a:solidFill>
          <a:ln>
            <a:noFill/>
          </a:ln>
          <a:effectLst>
            <a:outerShdw blurRad="190500" dist="88900" dir="5400000" algn="t" rotWithShape="0">
              <a:schemeClr val="accent1">
                <a:alpha val="29803"/>
              </a:schemeClr>
            </a:outerShdw>
          </a:effectLst>
        </p:spPr>
        <p:txBody>
          <a:bodyPr spcFirstLastPara="1" wrap="square" lIns="0" tIns="45700" rIns="0" bIns="45700" anchor="ctr" anchorCtr="0">
            <a:noAutofit/>
          </a:bodyPr>
          <a:lstStyle/>
          <a:p>
            <a:pPr marL="0" marR="0" lvl="0" indent="0" algn="ctr" rtl="0">
              <a:spcBef>
                <a:spcPts val="0"/>
              </a:spcBef>
              <a:spcAft>
                <a:spcPts val="0"/>
              </a:spcAft>
              <a:buNone/>
            </a:pPr>
            <a:r>
              <a:rPr lang="en-US" sz="800" b="1">
                <a:solidFill>
                  <a:schemeClr val="lt1"/>
                </a:solidFill>
                <a:latin typeface="Arial"/>
                <a:ea typeface="Arial"/>
                <a:cs typeface="Arial"/>
                <a:sym typeface="Arial"/>
              </a:rPr>
              <a:t>SALES DECK</a:t>
            </a:r>
            <a:endParaRPr/>
          </a:p>
        </p:txBody>
      </p:sp>
    </p:spTree>
    <p:extLst>
      <p:ext uri="{BB962C8B-B14F-4D97-AF65-F5344CB8AC3E}">
        <p14:creationId xmlns:p14="http://schemas.microsoft.com/office/powerpoint/2010/main" val="2874051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61"/>
                                        </p:tgtEl>
                                        <p:attrNameLst>
                                          <p:attrName>style.visibility</p:attrName>
                                        </p:attrNameLst>
                                      </p:cBhvr>
                                      <p:to>
                                        <p:strVal val="visible"/>
                                      </p:to>
                                    </p:set>
                                    <p:animEffect transition="in" filter="fade">
                                      <p:cBhvr>
                                        <p:cTn id="7" dur="750"/>
                                        <p:tgtEl>
                                          <p:spTgt spid="1061"/>
                                        </p:tgtEl>
                                      </p:cBhvr>
                                    </p:animEffect>
                                  </p:childTnLst>
                                </p:cTn>
                              </p:par>
                              <p:par>
                                <p:cTn id="8" presetID="10" presetClass="entr" presetSubtype="0" fill="hold" nodeType="withEffect">
                                  <p:stCondLst>
                                    <p:cond delay="400"/>
                                  </p:stCondLst>
                                  <p:childTnLst>
                                    <p:set>
                                      <p:cBhvr>
                                        <p:cTn id="9" dur="1" fill="hold">
                                          <p:stCondLst>
                                            <p:cond delay="0"/>
                                          </p:stCondLst>
                                        </p:cTn>
                                        <p:tgtEl>
                                          <p:spTgt spid="1059"/>
                                        </p:tgtEl>
                                        <p:attrNameLst>
                                          <p:attrName>style.visibility</p:attrName>
                                        </p:attrNameLst>
                                      </p:cBhvr>
                                      <p:to>
                                        <p:strVal val="visible"/>
                                      </p:to>
                                    </p:set>
                                    <p:animEffect transition="in" filter="fade">
                                      <p:cBhvr>
                                        <p:cTn id="10" dur="750"/>
                                        <p:tgtEl>
                                          <p:spTgt spid="10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1.xml><?xml version="1.0" encoding="utf-8"?>
<p:sldLayout xmlns:a="http://schemas.openxmlformats.org/drawingml/2006/main" xmlns:r="http://schemas.openxmlformats.org/officeDocument/2006/relationships" xmlns:p="http://schemas.openxmlformats.org/presentationml/2006/main" matchingName="Title Slide 1">
  <p:cSld name="Title Slide 1">
    <p:spTree>
      <p:nvGrpSpPr>
        <p:cNvPr id="1" name="Shape 1062"/>
        <p:cNvGrpSpPr/>
        <p:nvPr/>
      </p:nvGrpSpPr>
      <p:grpSpPr>
        <a:xfrm>
          <a:off x="0" y="0"/>
          <a:ext cx="0" cy="0"/>
          <a:chOff x="0" y="0"/>
          <a:chExt cx="0" cy="0"/>
        </a:xfrm>
      </p:grpSpPr>
      <p:sp>
        <p:nvSpPr>
          <p:cNvPr id="1063" name="Google Shape;1063;p191"/>
          <p:cNvSpPr txBox="1">
            <a:spLocks noGrp="1"/>
          </p:cNvSpPr>
          <p:nvPr>
            <p:ph type="ctrTitle"/>
          </p:nvPr>
        </p:nvSpPr>
        <p:spPr>
          <a:xfrm>
            <a:off x="1228725" y="1600199"/>
            <a:ext cx="4867200" cy="1009800"/>
          </a:xfrm>
          <a:prstGeom prst="rect">
            <a:avLst/>
          </a:prstGeom>
          <a:noFill/>
          <a:ln>
            <a:noFill/>
          </a:ln>
        </p:spPr>
        <p:txBody>
          <a:bodyPr spcFirstLastPara="1" wrap="square" lIns="0" tIns="0" rIns="0" bIns="0" anchor="t" anchorCtr="0">
            <a:normAutofit/>
          </a:bodyPr>
          <a:lstStyle>
            <a:lvl1pPr lvl="0" algn="l" rtl="0">
              <a:lnSpc>
                <a:spcPct val="90000"/>
              </a:lnSpc>
              <a:spcBef>
                <a:spcPts val="0"/>
              </a:spcBef>
              <a:spcAft>
                <a:spcPts val="0"/>
              </a:spcAft>
              <a:buClr>
                <a:schemeClr val="dk1"/>
              </a:buClr>
              <a:buSzPts val="3200"/>
              <a:buFont typeface="Arial"/>
              <a:buNone/>
              <a:defRPr sz="3200" b="1">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64" name="Google Shape;1064;p191"/>
          <p:cNvSpPr/>
          <p:nvPr/>
        </p:nvSpPr>
        <p:spPr>
          <a:xfrm>
            <a:off x="1228725" y="931069"/>
            <a:ext cx="942900" cy="243000"/>
          </a:xfrm>
          <a:prstGeom prst="roundRect">
            <a:avLst>
              <a:gd name="adj" fmla="val 10785"/>
            </a:avLst>
          </a:prstGeom>
          <a:solidFill>
            <a:schemeClr val="accent1"/>
          </a:solidFill>
          <a:ln>
            <a:noFill/>
          </a:ln>
          <a:effectLst>
            <a:outerShdw blurRad="190500" dist="88900" dir="5400000" algn="t" rotWithShape="0">
              <a:schemeClr val="accent1">
                <a:alpha val="29800"/>
              </a:schemeClr>
            </a:outerShdw>
          </a:effectLst>
        </p:spPr>
        <p:txBody>
          <a:bodyPr spcFirstLastPara="1" wrap="square" lIns="0" tIns="45700" rIns="0" bIns="45700" anchor="ctr" anchorCtr="0">
            <a:noAutofit/>
          </a:bodyPr>
          <a:lstStyle/>
          <a:p>
            <a:pPr marL="0" marR="0" lvl="0" indent="0" algn="ctr" rtl="0">
              <a:spcBef>
                <a:spcPts val="0"/>
              </a:spcBef>
              <a:spcAft>
                <a:spcPts val="0"/>
              </a:spcAft>
              <a:buNone/>
            </a:pPr>
            <a:r>
              <a:rPr lang="en-US" sz="800" b="1">
                <a:solidFill>
                  <a:schemeClr val="lt1"/>
                </a:solidFill>
                <a:latin typeface="Arial"/>
                <a:ea typeface="Arial"/>
                <a:cs typeface="Arial"/>
                <a:sym typeface="Arial"/>
              </a:rPr>
              <a:t>SERVICES</a:t>
            </a:r>
            <a:endParaRPr/>
          </a:p>
        </p:txBody>
      </p:sp>
      <p:sp>
        <p:nvSpPr>
          <p:cNvPr id="1065" name="Google Shape;1065;p191"/>
          <p:cNvSpPr txBox="1">
            <a:spLocks noGrp="1"/>
          </p:cNvSpPr>
          <p:nvPr>
            <p:ph type="sldNum" idx="12"/>
          </p:nvPr>
        </p:nvSpPr>
        <p:spPr>
          <a:xfrm>
            <a:off x="11664551" y="6339904"/>
            <a:ext cx="381000" cy="365100"/>
          </a:xfrm>
          <a:prstGeom prst="rect">
            <a:avLst/>
          </a:prstGeom>
          <a:noFill/>
          <a:ln>
            <a:noFill/>
          </a:ln>
        </p:spPr>
        <p:txBody>
          <a:bodyPr spcFirstLastPara="1" wrap="square" lIns="0" tIns="0" rIns="0" bIns="0" anchor="ctr" anchorCtr="0">
            <a:noAutofit/>
          </a:bodyPr>
          <a:lstStyle>
            <a:lvl1pPr marL="0" lvl="0" indent="0" algn="ctr" rtl="0">
              <a:spcBef>
                <a:spcPts val="0"/>
              </a:spcBef>
              <a:buNone/>
              <a:defRPr sz="1200" b="1">
                <a:solidFill>
                  <a:srgbClr val="FFFFFF"/>
                </a:solidFill>
                <a:latin typeface="Arial"/>
                <a:ea typeface="Arial"/>
                <a:cs typeface="Arial"/>
                <a:sym typeface="Arial"/>
              </a:defRPr>
            </a:lvl1pPr>
            <a:lvl2pPr marL="0" lvl="1" indent="0" algn="ctr" rtl="0">
              <a:spcBef>
                <a:spcPts val="0"/>
              </a:spcBef>
              <a:buNone/>
              <a:defRPr sz="1200" b="1">
                <a:solidFill>
                  <a:srgbClr val="FFFFFF"/>
                </a:solidFill>
                <a:latin typeface="Arial"/>
                <a:ea typeface="Arial"/>
                <a:cs typeface="Arial"/>
                <a:sym typeface="Arial"/>
              </a:defRPr>
            </a:lvl2pPr>
            <a:lvl3pPr marL="0" lvl="2" indent="0" algn="ctr" rtl="0">
              <a:spcBef>
                <a:spcPts val="0"/>
              </a:spcBef>
              <a:buNone/>
              <a:defRPr sz="1200" b="1">
                <a:solidFill>
                  <a:srgbClr val="FFFFFF"/>
                </a:solidFill>
                <a:latin typeface="Arial"/>
                <a:ea typeface="Arial"/>
                <a:cs typeface="Arial"/>
                <a:sym typeface="Arial"/>
              </a:defRPr>
            </a:lvl3pPr>
            <a:lvl4pPr marL="0" lvl="3" indent="0" algn="ctr" rtl="0">
              <a:spcBef>
                <a:spcPts val="0"/>
              </a:spcBef>
              <a:buNone/>
              <a:defRPr sz="1200" b="1">
                <a:solidFill>
                  <a:srgbClr val="FFFFFF"/>
                </a:solidFill>
                <a:latin typeface="Arial"/>
                <a:ea typeface="Arial"/>
                <a:cs typeface="Arial"/>
                <a:sym typeface="Arial"/>
              </a:defRPr>
            </a:lvl4pPr>
            <a:lvl5pPr marL="0" lvl="4" indent="0" algn="ctr" rtl="0">
              <a:spcBef>
                <a:spcPts val="0"/>
              </a:spcBef>
              <a:buNone/>
              <a:defRPr sz="1200" b="1">
                <a:solidFill>
                  <a:srgbClr val="FFFFFF"/>
                </a:solidFill>
                <a:latin typeface="Arial"/>
                <a:ea typeface="Arial"/>
                <a:cs typeface="Arial"/>
                <a:sym typeface="Arial"/>
              </a:defRPr>
            </a:lvl5pPr>
            <a:lvl6pPr marL="0" lvl="5" indent="0" algn="ctr" rtl="0">
              <a:spcBef>
                <a:spcPts val="0"/>
              </a:spcBef>
              <a:buNone/>
              <a:defRPr sz="1200" b="1">
                <a:solidFill>
                  <a:srgbClr val="FFFFFF"/>
                </a:solidFill>
                <a:latin typeface="Arial"/>
                <a:ea typeface="Arial"/>
                <a:cs typeface="Arial"/>
                <a:sym typeface="Arial"/>
              </a:defRPr>
            </a:lvl6pPr>
            <a:lvl7pPr marL="0" lvl="6" indent="0" algn="ctr" rtl="0">
              <a:spcBef>
                <a:spcPts val="0"/>
              </a:spcBef>
              <a:buNone/>
              <a:defRPr sz="1200" b="1">
                <a:solidFill>
                  <a:srgbClr val="FFFFFF"/>
                </a:solidFill>
                <a:latin typeface="Arial"/>
                <a:ea typeface="Arial"/>
                <a:cs typeface="Arial"/>
                <a:sym typeface="Arial"/>
              </a:defRPr>
            </a:lvl7pPr>
            <a:lvl8pPr marL="0" lvl="7" indent="0" algn="ctr" rtl="0">
              <a:spcBef>
                <a:spcPts val="0"/>
              </a:spcBef>
              <a:buNone/>
              <a:defRPr sz="1200" b="1">
                <a:solidFill>
                  <a:srgbClr val="FFFFFF"/>
                </a:solidFill>
                <a:latin typeface="Arial"/>
                <a:ea typeface="Arial"/>
                <a:cs typeface="Arial"/>
                <a:sym typeface="Arial"/>
              </a:defRPr>
            </a:lvl8pPr>
            <a:lvl9pPr marL="0" lvl="8" indent="0" algn="ctr" rtl="0">
              <a:spcBef>
                <a:spcPts val="0"/>
              </a:spcBef>
              <a:buNone/>
              <a:defRPr sz="1200" b="1">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013257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64"/>
                                        </p:tgtEl>
                                        <p:attrNameLst>
                                          <p:attrName>style.visibility</p:attrName>
                                        </p:attrNameLst>
                                      </p:cBhvr>
                                      <p:to>
                                        <p:strVal val="visible"/>
                                      </p:to>
                                    </p:set>
                                    <p:animEffect transition="in" filter="fade">
                                      <p:cBhvr>
                                        <p:cTn id="7" dur="750"/>
                                        <p:tgtEl>
                                          <p:spTgt spid="1064"/>
                                        </p:tgtEl>
                                      </p:cBhvr>
                                    </p:animEffect>
                                  </p:childTnLst>
                                </p:cTn>
                              </p:par>
                              <p:par>
                                <p:cTn id="8" presetID="10" presetClass="entr" presetSubtype="0" fill="hold" nodeType="withEffect">
                                  <p:stCondLst>
                                    <p:cond delay="400"/>
                                  </p:stCondLst>
                                  <p:childTnLst>
                                    <p:set>
                                      <p:cBhvr>
                                        <p:cTn id="9" dur="1" fill="hold">
                                          <p:stCondLst>
                                            <p:cond delay="0"/>
                                          </p:stCondLst>
                                        </p:cTn>
                                        <p:tgtEl>
                                          <p:spTgt spid="1063"/>
                                        </p:tgtEl>
                                        <p:attrNameLst>
                                          <p:attrName>style.visibility</p:attrName>
                                        </p:attrNameLst>
                                      </p:cBhvr>
                                      <p:to>
                                        <p:strVal val="visible"/>
                                      </p:to>
                                    </p:set>
                                    <p:animEffect transition="in" filter="fade">
                                      <p:cBhvr>
                                        <p:cTn id="10" dur="750"/>
                                        <p:tgtEl>
                                          <p:spTgt spid="10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pos="768">
          <p15:clr>
            <a:srgbClr val="FBAE40"/>
          </p15:clr>
        </p15:guide>
        <p15:guide id="2" pos="4152">
          <p15:clr>
            <a:srgbClr val="FBAE40"/>
          </p15:clr>
        </p15:guide>
      </p15:sldGuideLst>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type="obj">
  <p:cSld name="Rubrik och innehål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mall för rubrikformat</a:t>
            </a:r>
            <a:endParaRPr lang="en-US" dirty="0"/>
          </a:p>
        </p:txBody>
      </p:sp>
      <p:sp>
        <p:nvSpPr>
          <p:cNvPr id="3" name="Content Placeholder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Date Placeholder 3"/>
          <p:cNvSpPr>
            <a:spLocks noGrp="1"/>
          </p:cNvSpPr>
          <p:nvPr>
            <p:ph type="dt" sz="half" idx="10"/>
          </p:nvPr>
        </p:nvSpPr>
        <p:spPr/>
        <p:txBody>
          <a:bodyPr/>
          <a:lstStyle/>
          <a:p>
            <a:fld id="{A5D3794B-289A-4A80-97D7-111025398D45}" type="datetimeFigureOut">
              <a:rPr lang="en-US" dirty="0"/>
              <a:t>11/8/2023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491782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62"/>
        <p:cNvGrpSpPr/>
        <p:nvPr/>
      </p:nvGrpSpPr>
      <p:grpSpPr>
        <a:xfrm>
          <a:off x="0" y="0"/>
          <a:ext cx="0" cy="0"/>
          <a:chOff x="0" y="0"/>
          <a:chExt cx="0" cy="0"/>
        </a:xfrm>
      </p:grpSpPr>
      <p:sp>
        <p:nvSpPr>
          <p:cNvPr id="63" name="Google Shape;63;p11"/>
          <p:cNvSpPr txBox="1">
            <a:spLocks noGrp="1"/>
          </p:cNvSpPr>
          <p:nvPr>
            <p:ph type="sldNum" idx="12"/>
          </p:nvPr>
        </p:nvSpPr>
        <p:spPr>
          <a:xfrm>
            <a:off x="146446" y="6339904"/>
            <a:ext cx="38100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sz="1400" b="1">
                <a:solidFill>
                  <a:srgbClr val="FFFFFF"/>
                </a:solidFill>
                <a:latin typeface="Arial"/>
                <a:ea typeface="Arial"/>
                <a:cs typeface="Arial"/>
                <a:sym typeface="Arial"/>
              </a:defRPr>
            </a:lvl1pPr>
            <a:lvl2pPr marL="0" lvl="1" indent="0" algn="ctr">
              <a:spcBef>
                <a:spcPts val="0"/>
              </a:spcBef>
              <a:buNone/>
              <a:defRPr sz="1400" b="1">
                <a:solidFill>
                  <a:srgbClr val="FFFFFF"/>
                </a:solidFill>
                <a:latin typeface="Arial"/>
                <a:ea typeface="Arial"/>
                <a:cs typeface="Arial"/>
                <a:sym typeface="Arial"/>
              </a:defRPr>
            </a:lvl2pPr>
            <a:lvl3pPr marL="0" lvl="2" indent="0" algn="ctr">
              <a:spcBef>
                <a:spcPts val="0"/>
              </a:spcBef>
              <a:buNone/>
              <a:defRPr sz="1400" b="1">
                <a:solidFill>
                  <a:srgbClr val="FFFFFF"/>
                </a:solidFill>
                <a:latin typeface="Arial"/>
                <a:ea typeface="Arial"/>
                <a:cs typeface="Arial"/>
                <a:sym typeface="Arial"/>
              </a:defRPr>
            </a:lvl3pPr>
            <a:lvl4pPr marL="0" lvl="3" indent="0" algn="ctr">
              <a:spcBef>
                <a:spcPts val="0"/>
              </a:spcBef>
              <a:buNone/>
              <a:defRPr sz="1400" b="1">
                <a:solidFill>
                  <a:srgbClr val="FFFFFF"/>
                </a:solidFill>
                <a:latin typeface="Arial"/>
                <a:ea typeface="Arial"/>
                <a:cs typeface="Arial"/>
                <a:sym typeface="Arial"/>
              </a:defRPr>
            </a:lvl4pPr>
            <a:lvl5pPr marL="0" lvl="4" indent="0" algn="ctr">
              <a:spcBef>
                <a:spcPts val="0"/>
              </a:spcBef>
              <a:buNone/>
              <a:defRPr sz="1400" b="1">
                <a:solidFill>
                  <a:srgbClr val="FFFFFF"/>
                </a:solidFill>
                <a:latin typeface="Arial"/>
                <a:ea typeface="Arial"/>
                <a:cs typeface="Arial"/>
                <a:sym typeface="Arial"/>
              </a:defRPr>
            </a:lvl5pPr>
            <a:lvl6pPr marL="0" lvl="5" indent="0" algn="ctr">
              <a:spcBef>
                <a:spcPts val="0"/>
              </a:spcBef>
              <a:buNone/>
              <a:defRPr sz="1400" b="1">
                <a:solidFill>
                  <a:srgbClr val="FFFFFF"/>
                </a:solidFill>
                <a:latin typeface="Arial"/>
                <a:ea typeface="Arial"/>
                <a:cs typeface="Arial"/>
                <a:sym typeface="Arial"/>
              </a:defRPr>
            </a:lvl6pPr>
            <a:lvl7pPr marL="0" lvl="6" indent="0" algn="ctr">
              <a:spcBef>
                <a:spcPts val="0"/>
              </a:spcBef>
              <a:buNone/>
              <a:defRPr sz="1400" b="1">
                <a:solidFill>
                  <a:srgbClr val="FFFFFF"/>
                </a:solidFill>
                <a:latin typeface="Arial"/>
                <a:ea typeface="Arial"/>
                <a:cs typeface="Arial"/>
                <a:sym typeface="Arial"/>
              </a:defRPr>
            </a:lvl7pPr>
            <a:lvl8pPr marL="0" lvl="7" indent="0" algn="ctr">
              <a:spcBef>
                <a:spcPts val="0"/>
              </a:spcBef>
              <a:buNone/>
              <a:defRPr sz="1400" b="1">
                <a:solidFill>
                  <a:srgbClr val="FFFFFF"/>
                </a:solidFill>
                <a:latin typeface="Arial"/>
                <a:ea typeface="Arial"/>
                <a:cs typeface="Arial"/>
                <a:sym typeface="Arial"/>
              </a:defRPr>
            </a:lvl8pPr>
            <a:lvl9pPr marL="0" lvl="8" indent="0" algn="ctr">
              <a:spcBef>
                <a:spcPts val="0"/>
              </a:spcBef>
              <a:buNone/>
              <a:defRPr sz="1400" b="1">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64" name="Google Shape;64;p11"/>
          <p:cNvSpPr txBox="1">
            <a:spLocks noGrp="1"/>
          </p:cNvSpPr>
          <p:nvPr>
            <p:ph type="ctrTitle"/>
          </p:nvPr>
        </p:nvSpPr>
        <p:spPr>
          <a:xfrm>
            <a:off x="1600200" y="1600199"/>
            <a:ext cx="8678636" cy="522515"/>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Arial"/>
              <a:buNone/>
              <a:defRPr sz="3200"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 name="Google Shape;65;p11"/>
          <p:cNvSpPr>
            <a:spLocks noGrp="1"/>
          </p:cNvSpPr>
          <p:nvPr>
            <p:ph type="pic" idx="2"/>
          </p:nvPr>
        </p:nvSpPr>
        <p:spPr>
          <a:xfrm>
            <a:off x="1600200" y="2786578"/>
            <a:ext cx="909638" cy="935510"/>
          </a:xfrm>
          <a:prstGeom prst="roundRect">
            <a:avLst>
              <a:gd name="adj" fmla="val 16667"/>
            </a:avLst>
          </a:prstGeom>
          <a:solidFill>
            <a:srgbClr val="FFE6DF"/>
          </a:solidFill>
          <a:ln>
            <a:noFill/>
          </a:ln>
        </p:spPr>
        <p:txBody>
          <a:bodyPr spcFirstLastPara="1" wrap="square" lIns="0" tIns="0" rIns="0" bIns="0" anchor="ctr" anchorCtr="0">
            <a:noAutofit/>
          </a:bodyPr>
          <a:lstStyle>
            <a:lvl1pPr marR="0" lvl="0" algn="ctr" rtl="0">
              <a:lnSpc>
                <a:spcPct val="90000"/>
              </a:lnSpc>
              <a:spcBef>
                <a:spcPts val="1000"/>
              </a:spcBef>
              <a:spcAft>
                <a:spcPts val="0"/>
              </a:spcAft>
              <a:buClr>
                <a:schemeClr val="dk2"/>
              </a:buClr>
              <a:buSzPts val="500"/>
              <a:buFont typeface="Arial"/>
              <a:buChar char="•"/>
              <a:defRPr sz="5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6" name="Google Shape;66;p11"/>
          <p:cNvSpPr>
            <a:spLocks noGrp="1"/>
          </p:cNvSpPr>
          <p:nvPr>
            <p:ph type="pic" idx="3"/>
          </p:nvPr>
        </p:nvSpPr>
        <p:spPr>
          <a:xfrm>
            <a:off x="6705602" y="2786578"/>
            <a:ext cx="909638" cy="935510"/>
          </a:xfrm>
          <a:prstGeom prst="roundRect">
            <a:avLst>
              <a:gd name="adj" fmla="val 16667"/>
            </a:avLst>
          </a:prstGeom>
          <a:solidFill>
            <a:srgbClr val="FFE6DF"/>
          </a:solidFill>
          <a:ln>
            <a:noFill/>
          </a:ln>
        </p:spPr>
        <p:txBody>
          <a:bodyPr spcFirstLastPara="1" wrap="square" lIns="0" tIns="0" rIns="0" bIns="0" anchor="ctr" anchorCtr="0">
            <a:noAutofit/>
          </a:bodyPr>
          <a:lstStyle>
            <a:lvl1pPr marR="0" lvl="0" algn="ctr" rtl="0">
              <a:lnSpc>
                <a:spcPct val="90000"/>
              </a:lnSpc>
              <a:spcBef>
                <a:spcPts val="1000"/>
              </a:spcBef>
              <a:spcAft>
                <a:spcPts val="0"/>
              </a:spcAft>
              <a:buClr>
                <a:schemeClr val="dk2"/>
              </a:buClr>
              <a:buSzPts val="500"/>
              <a:buFont typeface="Arial"/>
              <a:buChar char="•"/>
              <a:defRPr sz="5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7" name="Google Shape;67;p11"/>
          <p:cNvSpPr>
            <a:spLocks noGrp="1"/>
          </p:cNvSpPr>
          <p:nvPr>
            <p:ph type="pic" idx="4"/>
          </p:nvPr>
        </p:nvSpPr>
        <p:spPr>
          <a:xfrm>
            <a:off x="1600200" y="4412328"/>
            <a:ext cx="909638" cy="935510"/>
          </a:xfrm>
          <a:prstGeom prst="roundRect">
            <a:avLst>
              <a:gd name="adj" fmla="val 16667"/>
            </a:avLst>
          </a:prstGeom>
          <a:solidFill>
            <a:srgbClr val="FFE6DF"/>
          </a:solidFill>
          <a:ln>
            <a:noFill/>
          </a:ln>
        </p:spPr>
        <p:txBody>
          <a:bodyPr spcFirstLastPara="1" wrap="square" lIns="0" tIns="0" rIns="0" bIns="0" anchor="ctr" anchorCtr="0">
            <a:noAutofit/>
          </a:bodyPr>
          <a:lstStyle>
            <a:lvl1pPr marR="0" lvl="0" algn="ctr" rtl="0">
              <a:lnSpc>
                <a:spcPct val="90000"/>
              </a:lnSpc>
              <a:spcBef>
                <a:spcPts val="1000"/>
              </a:spcBef>
              <a:spcAft>
                <a:spcPts val="0"/>
              </a:spcAft>
              <a:buClr>
                <a:schemeClr val="dk2"/>
              </a:buClr>
              <a:buSzPts val="500"/>
              <a:buFont typeface="Arial"/>
              <a:buChar char="•"/>
              <a:defRPr sz="5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8" name="Google Shape;68;p11"/>
          <p:cNvSpPr>
            <a:spLocks noGrp="1"/>
          </p:cNvSpPr>
          <p:nvPr>
            <p:ph type="pic" idx="5"/>
          </p:nvPr>
        </p:nvSpPr>
        <p:spPr>
          <a:xfrm>
            <a:off x="6705602" y="4385952"/>
            <a:ext cx="909638" cy="935510"/>
          </a:xfrm>
          <a:prstGeom prst="roundRect">
            <a:avLst>
              <a:gd name="adj" fmla="val 16667"/>
            </a:avLst>
          </a:prstGeom>
          <a:solidFill>
            <a:srgbClr val="FFE6DF"/>
          </a:solidFill>
          <a:ln>
            <a:noFill/>
          </a:ln>
        </p:spPr>
        <p:txBody>
          <a:bodyPr spcFirstLastPara="1" wrap="square" lIns="0" tIns="0" rIns="0" bIns="0" anchor="ctr" anchorCtr="0">
            <a:noAutofit/>
          </a:bodyPr>
          <a:lstStyle>
            <a:lvl1pPr marR="0" lvl="0" algn="ctr" rtl="0">
              <a:lnSpc>
                <a:spcPct val="90000"/>
              </a:lnSpc>
              <a:spcBef>
                <a:spcPts val="1000"/>
              </a:spcBef>
              <a:spcAft>
                <a:spcPts val="0"/>
              </a:spcAft>
              <a:buClr>
                <a:schemeClr val="dk2"/>
              </a:buClr>
              <a:buSzPts val="500"/>
              <a:buFont typeface="Arial"/>
              <a:buChar char="•"/>
              <a:defRPr sz="5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9" name="Google Shape;69;p11"/>
          <p:cNvSpPr/>
          <p:nvPr/>
        </p:nvSpPr>
        <p:spPr>
          <a:xfrm>
            <a:off x="1600200" y="931069"/>
            <a:ext cx="909638" cy="242888"/>
          </a:xfrm>
          <a:prstGeom prst="roundRect">
            <a:avLst>
              <a:gd name="adj" fmla="val 10785"/>
            </a:avLst>
          </a:prstGeom>
          <a:solidFill>
            <a:schemeClr val="accent1"/>
          </a:solidFill>
          <a:ln>
            <a:noFill/>
          </a:ln>
          <a:effectLst>
            <a:outerShdw blurRad="190500" dist="88900" dir="5400000" algn="t" rotWithShape="0">
              <a:schemeClr val="accent1">
                <a:alpha val="29803"/>
              </a:schemeClr>
            </a:outerShdw>
          </a:effectLst>
        </p:spPr>
        <p:txBody>
          <a:bodyPr spcFirstLastPara="1" wrap="square" lIns="0" tIns="45700" rIns="0" bIns="45700" anchor="ctr" anchorCtr="0">
            <a:noAutofit/>
          </a:bodyPr>
          <a:lstStyle/>
          <a:p>
            <a:pPr marL="0" marR="0" lvl="0" indent="0" algn="ctr" rtl="0">
              <a:spcBef>
                <a:spcPts val="0"/>
              </a:spcBef>
              <a:spcAft>
                <a:spcPts val="0"/>
              </a:spcAft>
              <a:buNone/>
            </a:pPr>
            <a:r>
              <a:rPr lang="en-US" sz="800" b="1">
                <a:solidFill>
                  <a:schemeClr val="lt1"/>
                </a:solidFill>
                <a:latin typeface="Arial"/>
                <a:ea typeface="Arial"/>
                <a:cs typeface="Arial"/>
                <a:sym typeface="Arial"/>
              </a:rPr>
              <a:t>PITCH DECK</a:t>
            </a:r>
            <a:endParaRPr/>
          </a:p>
        </p:txBody>
      </p:sp>
    </p:spTree>
    <p:extLst>
      <p:ext uri="{BB962C8B-B14F-4D97-AF65-F5344CB8AC3E}">
        <p14:creationId xmlns:p14="http://schemas.microsoft.com/office/powerpoint/2010/main" val="2475304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fade">
                                      <p:cBhvr>
                                        <p:cTn id="7" dur="750"/>
                                        <p:tgtEl>
                                          <p:spTgt spid="69"/>
                                        </p:tgtEl>
                                      </p:cBhvr>
                                    </p:animEffect>
                                  </p:childTnLst>
                                </p:cTn>
                              </p:par>
                              <p:par>
                                <p:cTn id="8" presetID="10" presetClass="entr" presetSubtype="0" fill="hold" nodeType="withEffect">
                                  <p:stCondLst>
                                    <p:cond delay="500"/>
                                  </p:stCondLst>
                                  <p:childTnLst>
                                    <p:set>
                                      <p:cBhvr>
                                        <p:cTn id="9" dur="1" fill="hold">
                                          <p:stCondLst>
                                            <p:cond delay="0"/>
                                          </p:stCondLst>
                                        </p:cTn>
                                        <p:tgtEl>
                                          <p:spTgt spid="64"/>
                                        </p:tgtEl>
                                        <p:attrNameLst>
                                          <p:attrName>style.visibility</p:attrName>
                                        </p:attrNameLst>
                                      </p:cBhvr>
                                      <p:to>
                                        <p:strVal val="visible"/>
                                      </p:to>
                                    </p:set>
                                    <p:animEffect transition="in" filter="fade">
                                      <p:cBhvr>
                                        <p:cTn id="10" dur="500"/>
                                        <p:tgtEl>
                                          <p:spTgt spid="64"/>
                                        </p:tgtEl>
                                      </p:cBhvr>
                                    </p:animEffect>
                                  </p:childTnLst>
                                </p:cTn>
                              </p:par>
                              <p:par>
                                <p:cTn id="11" presetID="10" presetClass="entr" presetSubtype="0" fill="hold" nodeType="withEffect">
                                  <p:stCondLst>
                                    <p:cond delay="500"/>
                                  </p:stCondLst>
                                  <p:childTnLst>
                                    <p:set>
                                      <p:cBhvr>
                                        <p:cTn id="12" dur="1" fill="hold">
                                          <p:stCondLst>
                                            <p:cond delay="0"/>
                                          </p:stCondLst>
                                        </p:cTn>
                                        <p:tgtEl>
                                          <p:spTgt spid="65"/>
                                        </p:tgtEl>
                                        <p:attrNameLst>
                                          <p:attrName>style.visibility</p:attrName>
                                        </p:attrNameLst>
                                      </p:cBhvr>
                                      <p:to>
                                        <p:strVal val="visible"/>
                                      </p:to>
                                    </p:set>
                                    <p:animEffect transition="in" filter="fade">
                                      <p:cBhvr>
                                        <p:cTn id="13" dur="750"/>
                                        <p:tgtEl>
                                          <p:spTgt spid="65"/>
                                        </p:tgtEl>
                                      </p:cBhvr>
                                    </p:animEffect>
                                  </p:childTnLst>
                                </p:cTn>
                              </p:par>
                              <p:par>
                                <p:cTn id="14" presetID="10" presetClass="entr" presetSubtype="0" fill="hold" nodeType="withEffect">
                                  <p:stCondLst>
                                    <p:cond delay="800"/>
                                  </p:stCondLst>
                                  <p:childTnLst>
                                    <p:set>
                                      <p:cBhvr>
                                        <p:cTn id="15" dur="1" fill="hold">
                                          <p:stCondLst>
                                            <p:cond delay="0"/>
                                          </p:stCondLst>
                                        </p:cTn>
                                        <p:tgtEl>
                                          <p:spTgt spid="67"/>
                                        </p:tgtEl>
                                        <p:attrNameLst>
                                          <p:attrName>style.visibility</p:attrName>
                                        </p:attrNameLst>
                                      </p:cBhvr>
                                      <p:to>
                                        <p:strVal val="visible"/>
                                      </p:to>
                                    </p:set>
                                    <p:animEffect transition="in" filter="fade">
                                      <p:cBhvr>
                                        <p:cTn id="16" dur="750"/>
                                        <p:tgtEl>
                                          <p:spTgt spid="67"/>
                                        </p:tgtEl>
                                      </p:cBhvr>
                                    </p:animEffect>
                                  </p:childTnLst>
                                </p:cTn>
                              </p:par>
                              <p:par>
                                <p:cTn id="17" presetID="10" presetClass="entr" presetSubtype="0" fill="hold" nodeType="withEffect">
                                  <p:stCondLst>
                                    <p:cond delay="1100"/>
                                  </p:stCondLst>
                                  <p:childTnLst>
                                    <p:set>
                                      <p:cBhvr>
                                        <p:cTn id="18" dur="1" fill="hold">
                                          <p:stCondLst>
                                            <p:cond delay="0"/>
                                          </p:stCondLst>
                                        </p:cTn>
                                        <p:tgtEl>
                                          <p:spTgt spid="66"/>
                                        </p:tgtEl>
                                        <p:attrNameLst>
                                          <p:attrName>style.visibility</p:attrName>
                                        </p:attrNameLst>
                                      </p:cBhvr>
                                      <p:to>
                                        <p:strVal val="visible"/>
                                      </p:to>
                                    </p:set>
                                    <p:animEffect transition="in" filter="fade">
                                      <p:cBhvr>
                                        <p:cTn id="19" dur="750"/>
                                        <p:tgtEl>
                                          <p:spTgt spid="66"/>
                                        </p:tgtEl>
                                      </p:cBhvr>
                                    </p:animEffect>
                                  </p:childTnLst>
                                </p:cTn>
                              </p:par>
                              <p:par>
                                <p:cTn id="20" presetID="10" presetClass="entr" presetSubtype="0" fill="hold" nodeType="withEffect">
                                  <p:stCondLst>
                                    <p:cond delay="1400"/>
                                  </p:stCondLst>
                                  <p:childTnLst>
                                    <p:set>
                                      <p:cBhvr>
                                        <p:cTn id="21" dur="1" fill="hold">
                                          <p:stCondLst>
                                            <p:cond delay="0"/>
                                          </p:stCondLst>
                                        </p:cTn>
                                        <p:tgtEl>
                                          <p:spTgt spid="68"/>
                                        </p:tgtEl>
                                        <p:attrNameLst>
                                          <p:attrName>style.visibility</p:attrName>
                                        </p:attrNameLst>
                                      </p:cBhvr>
                                      <p:to>
                                        <p:strVal val="visible"/>
                                      </p:to>
                                    </p:set>
                                    <p:animEffect transition="in" filter="fade">
                                      <p:cBhvr>
                                        <p:cTn id="22" dur="75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70"/>
        <p:cNvGrpSpPr/>
        <p:nvPr/>
      </p:nvGrpSpPr>
      <p:grpSpPr>
        <a:xfrm>
          <a:off x="0" y="0"/>
          <a:ext cx="0" cy="0"/>
          <a:chOff x="0" y="0"/>
          <a:chExt cx="0" cy="0"/>
        </a:xfrm>
      </p:grpSpPr>
      <p:sp>
        <p:nvSpPr>
          <p:cNvPr id="71" name="Google Shape;71;p12"/>
          <p:cNvSpPr txBox="1">
            <a:spLocks noGrp="1"/>
          </p:cNvSpPr>
          <p:nvPr>
            <p:ph type="sldNum" idx="12"/>
          </p:nvPr>
        </p:nvSpPr>
        <p:spPr>
          <a:xfrm>
            <a:off x="146446" y="6339904"/>
            <a:ext cx="38100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sz="1400" b="1">
                <a:solidFill>
                  <a:srgbClr val="FFFFFF"/>
                </a:solidFill>
                <a:latin typeface="Arial"/>
                <a:ea typeface="Arial"/>
                <a:cs typeface="Arial"/>
                <a:sym typeface="Arial"/>
              </a:defRPr>
            </a:lvl1pPr>
            <a:lvl2pPr marL="0" lvl="1" indent="0" algn="ctr">
              <a:spcBef>
                <a:spcPts val="0"/>
              </a:spcBef>
              <a:buNone/>
              <a:defRPr sz="1400" b="1">
                <a:solidFill>
                  <a:srgbClr val="FFFFFF"/>
                </a:solidFill>
                <a:latin typeface="Arial"/>
                <a:ea typeface="Arial"/>
                <a:cs typeface="Arial"/>
                <a:sym typeface="Arial"/>
              </a:defRPr>
            </a:lvl2pPr>
            <a:lvl3pPr marL="0" lvl="2" indent="0" algn="ctr">
              <a:spcBef>
                <a:spcPts val="0"/>
              </a:spcBef>
              <a:buNone/>
              <a:defRPr sz="1400" b="1">
                <a:solidFill>
                  <a:srgbClr val="FFFFFF"/>
                </a:solidFill>
                <a:latin typeface="Arial"/>
                <a:ea typeface="Arial"/>
                <a:cs typeface="Arial"/>
                <a:sym typeface="Arial"/>
              </a:defRPr>
            </a:lvl3pPr>
            <a:lvl4pPr marL="0" lvl="3" indent="0" algn="ctr">
              <a:spcBef>
                <a:spcPts val="0"/>
              </a:spcBef>
              <a:buNone/>
              <a:defRPr sz="1400" b="1">
                <a:solidFill>
                  <a:srgbClr val="FFFFFF"/>
                </a:solidFill>
                <a:latin typeface="Arial"/>
                <a:ea typeface="Arial"/>
                <a:cs typeface="Arial"/>
                <a:sym typeface="Arial"/>
              </a:defRPr>
            </a:lvl4pPr>
            <a:lvl5pPr marL="0" lvl="4" indent="0" algn="ctr">
              <a:spcBef>
                <a:spcPts val="0"/>
              </a:spcBef>
              <a:buNone/>
              <a:defRPr sz="1400" b="1">
                <a:solidFill>
                  <a:srgbClr val="FFFFFF"/>
                </a:solidFill>
                <a:latin typeface="Arial"/>
                <a:ea typeface="Arial"/>
                <a:cs typeface="Arial"/>
                <a:sym typeface="Arial"/>
              </a:defRPr>
            </a:lvl5pPr>
            <a:lvl6pPr marL="0" lvl="5" indent="0" algn="ctr">
              <a:spcBef>
                <a:spcPts val="0"/>
              </a:spcBef>
              <a:buNone/>
              <a:defRPr sz="1400" b="1">
                <a:solidFill>
                  <a:srgbClr val="FFFFFF"/>
                </a:solidFill>
                <a:latin typeface="Arial"/>
                <a:ea typeface="Arial"/>
                <a:cs typeface="Arial"/>
                <a:sym typeface="Arial"/>
              </a:defRPr>
            </a:lvl6pPr>
            <a:lvl7pPr marL="0" lvl="6" indent="0" algn="ctr">
              <a:spcBef>
                <a:spcPts val="0"/>
              </a:spcBef>
              <a:buNone/>
              <a:defRPr sz="1400" b="1">
                <a:solidFill>
                  <a:srgbClr val="FFFFFF"/>
                </a:solidFill>
                <a:latin typeface="Arial"/>
                <a:ea typeface="Arial"/>
                <a:cs typeface="Arial"/>
                <a:sym typeface="Arial"/>
              </a:defRPr>
            </a:lvl7pPr>
            <a:lvl8pPr marL="0" lvl="7" indent="0" algn="ctr">
              <a:spcBef>
                <a:spcPts val="0"/>
              </a:spcBef>
              <a:buNone/>
              <a:defRPr sz="1400" b="1">
                <a:solidFill>
                  <a:srgbClr val="FFFFFF"/>
                </a:solidFill>
                <a:latin typeface="Arial"/>
                <a:ea typeface="Arial"/>
                <a:cs typeface="Arial"/>
                <a:sym typeface="Arial"/>
              </a:defRPr>
            </a:lvl8pPr>
            <a:lvl9pPr marL="0" lvl="8" indent="0" algn="ctr">
              <a:spcBef>
                <a:spcPts val="0"/>
              </a:spcBef>
              <a:buNone/>
              <a:defRPr sz="1400" b="1">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72" name="Google Shape;72;p12"/>
          <p:cNvSpPr txBox="1">
            <a:spLocks noGrp="1"/>
          </p:cNvSpPr>
          <p:nvPr>
            <p:ph type="ctrTitle"/>
          </p:nvPr>
        </p:nvSpPr>
        <p:spPr>
          <a:xfrm>
            <a:off x="1600200" y="1600200"/>
            <a:ext cx="9582150" cy="600076"/>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Arial"/>
              <a:buNone/>
              <a:defRPr sz="3200"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12"/>
          <p:cNvSpPr/>
          <p:nvPr/>
        </p:nvSpPr>
        <p:spPr>
          <a:xfrm>
            <a:off x="1600200" y="931069"/>
            <a:ext cx="909638" cy="242888"/>
          </a:xfrm>
          <a:prstGeom prst="roundRect">
            <a:avLst>
              <a:gd name="adj" fmla="val 10785"/>
            </a:avLst>
          </a:prstGeom>
          <a:solidFill>
            <a:schemeClr val="accent1"/>
          </a:solidFill>
          <a:ln>
            <a:noFill/>
          </a:ln>
          <a:effectLst>
            <a:outerShdw blurRad="190500" dist="88900" dir="5400000" algn="t" rotWithShape="0">
              <a:schemeClr val="accent1">
                <a:alpha val="29803"/>
              </a:schemeClr>
            </a:outerShdw>
          </a:effectLst>
        </p:spPr>
        <p:txBody>
          <a:bodyPr spcFirstLastPara="1" wrap="square" lIns="0" tIns="45700" rIns="0" bIns="45700" anchor="ctr" anchorCtr="0">
            <a:noAutofit/>
          </a:bodyPr>
          <a:lstStyle/>
          <a:p>
            <a:pPr marL="0" marR="0" lvl="0" indent="0" algn="ctr" rtl="0">
              <a:spcBef>
                <a:spcPts val="0"/>
              </a:spcBef>
              <a:spcAft>
                <a:spcPts val="0"/>
              </a:spcAft>
              <a:buNone/>
            </a:pPr>
            <a:r>
              <a:rPr lang="en-US" sz="800" b="1">
                <a:solidFill>
                  <a:schemeClr val="lt1"/>
                </a:solidFill>
                <a:latin typeface="Arial"/>
                <a:ea typeface="Arial"/>
                <a:cs typeface="Arial"/>
                <a:sym typeface="Arial"/>
              </a:rPr>
              <a:t>PITCH DECK</a:t>
            </a:r>
            <a:endParaRPr/>
          </a:p>
        </p:txBody>
      </p:sp>
    </p:spTree>
    <p:extLst>
      <p:ext uri="{BB962C8B-B14F-4D97-AF65-F5344CB8AC3E}">
        <p14:creationId xmlns:p14="http://schemas.microsoft.com/office/powerpoint/2010/main" val="129647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750"/>
                                        <p:tgtEl>
                                          <p:spTgt spid="73"/>
                                        </p:tgtEl>
                                      </p:cBhvr>
                                    </p:animEffect>
                                  </p:childTnLst>
                                </p:cTn>
                              </p:par>
                              <p:par>
                                <p:cTn id="8" presetID="10" presetClass="entr" presetSubtype="0" fill="hold" nodeType="withEffect">
                                  <p:stCondLst>
                                    <p:cond delay="500"/>
                                  </p:stCondLst>
                                  <p:childTnLst>
                                    <p:set>
                                      <p:cBhvr>
                                        <p:cTn id="9" dur="1" fill="hold">
                                          <p:stCondLst>
                                            <p:cond delay="0"/>
                                          </p:stCondLst>
                                        </p:cTn>
                                        <p:tgtEl>
                                          <p:spTgt spid="72"/>
                                        </p:tgtEl>
                                        <p:attrNameLst>
                                          <p:attrName>style.visibility</p:attrName>
                                        </p:attrNameLst>
                                      </p:cBhvr>
                                      <p:to>
                                        <p:strVal val="visible"/>
                                      </p:to>
                                    </p:set>
                                    <p:animEffect transition="in" filter="fade">
                                      <p:cBhvr>
                                        <p:cTn id="10"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5_Title Slide">
  <p:cSld name="5_Title Slide">
    <p:spTree>
      <p:nvGrpSpPr>
        <p:cNvPr id="1" name="Shape 74"/>
        <p:cNvGrpSpPr/>
        <p:nvPr/>
      </p:nvGrpSpPr>
      <p:grpSpPr>
        <a:xfrm>
          <a:off x="0" y="0"/>
          <a:ext cx="0" cy="0"/>
          <a:chOff x="0" y="0"/>
          <a:chExt cx="0" cy="0"/>
        </a:xfrm>
      </p:grpSpPr>
      <p:sp>
        <p:nvSpPr>
          <p:cNvPr id="75" name="Google Shape;75;p13"/>
          <p:cNvSpPr txBox="1">
            <a:spLocks noGrp="1"/>
          </p:cNvSpPr>
          <p:nvPr>
            <p:ph type="sldNum" idx="12"/>
          </p:nvPr>
        </p:nvSpPr>
        <p:spPr>
          <a:xfrm>
            <a:off x="146446" y="6339904"/>
            <a:ext cx="38100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sz="1400" b="1">
                <a:solidFill>
                  <a:srgbClr val="FFFFFF"/>
                </a:solidFill>
                <a:latin typeface="Arial"/>
                <a:ea typeface="Arial"/>
                <a:cs typeface="Arial"/>
                <a:sym typeface="Arial"/>
              </a:defRPr>
            </a:lvl1pPr>
            <a:lvl2pPr marL="0" lvl="1" indent="0" algn="ctr">
              <a:spcBef>
                <a:spcPts val="0"/>
              </a:spcBef>
              <a:buNone/>
              <a:defRPr sz="1400" b="1">
                <a:solidFill>
                  <a:srgbClr val="FFFFFF"/>
                </a:solidFill>
                <a:latin typeface="Arial"/>
                <a:ea typeface="Arial"/>
                <a:cs typeface="Arial"/>
                <a:sym typeface="Arial"/>
              </a:defRPr>
            </a:lvl2pPr>
            <a:lvl3pPr marL="0" lvl="2" indent="0" algn="ctr">
              <a:spcBef>
                <a:spcPts val="0"/>
              </a:spcBef>
              <a:buNone/>
              <a:defRPr sz="1400" b="1">
                <a:solidFill>
                  <a:srgbClr val="FFFFFF"/>
                </a:solidFill>
                <a:latin typeface="Arial"/>
                <a:ea typeface="Arial"/>
                <a:cs typeface="Arial"/>
                <a:sym typeface="Arial"/>
              </a:defRPr>
            </a:lvl3pPr>
            <a:lvl4pPr marL="0" lvl="3" indent="0" algn="ctr">
              <a:spcBef>
                <a:spcPts val="0"/>
              </a:spcBef>
              <a:buNone/>
              <a:defRPr sz="1400" b="1">
                <a:solidFill>
                  <a:srgbClr val="FFFFFF"/>
                </a:solidFill>
                <a:latin typeface="Arial"/>
                <a:ea typeface="Arial"/>
                <a:cs typeface="Arial"/>
                <a:sym typeface="Arial"/>
              </a:defRPr>
            </a:lvl4pPr>
            <a:lvl5pPr marL="0" lvl="4" indent="0" algn="ctr">
              <a:spcBef>
                <a:spcPts val="0"/>
              </a:spcBef>
              <a:buNone/>
              <a:defRPr sz="1400" b="1">
                <a:solidFill>
                  <a:srgbClr val="FFFFFF"/>
                </a:solidFill>
                <a:latin typeface="Arial"/>
                <a:ea typeface="Arial"/>
                <a:cs typeface="Arial"/>
                <a:sym typeface="Arial"/>
              </a:defRPr>
            </a:lvl5pPr>
            <a:lvl6pPr marL="0" lvl="5" indent="0" algn="ctr">
              <a:spcBef>
                <a:spcPts val="0"/>
              </a:spcBef>
              <a:buNone/>
              <a:defRPr sz="1400" b="1">
                <a:solidFill>
                  <a:srgbClr val="FFFFFF"/>
                </a:solidFill>
                <a:latin typeface="Arial"/>
                <a:ea typeface="Arial"/>
                <a:cs typeface="Arial"/>
                <a:sym typeface="Arial"/>
              </a:defRPr>
            </a:lvl6pPr>
            <a:lvl7pPr marL="0" lvl="6" indent="0" algn="ctr">
              <a:spcBef>
                <a:spcPts val="0"/>
              </a:spcBef>
              <a:buNone/>
              <a:defRPr sz="1400" b="1">
                <a:solidFill>
                  <a:srgbClr val="FFFFFF"/>
                </a:solidFill>
                <a:latin typeface="Arial"/>
                <a:ea typeface="Arial"/>
                <a:cs typeface="Arial"/>
                <a:sym typeface="Arial"/>
              </a:defRPr>
            </a:lvl7pPr>
            <a:lvl8pPr marL="0" lvl="7" indent="0" algn="ctr">
              <a:spcBef>
                <a:spcPts val="0"/>
              </a:spcBef>
              <a:buNone/>
              <a:defRPr sz="1400" b="1">
                <a:solidFill>
                  <a:srgbClr val="FFFFFF"/>
                </a:solidFill>
                <a:latin typeface="Arial"/>
                <a:ea typeface="Arial"/>
                <a:cs typeface="Arial"/>
                <a:sym typeface="Arial"/>
              </a:defRPr>
            </a:lvl8pPr>
            <a:lvl9pPr marL="0" lvl="8" indent="0" algn="ctr">
              <a:spcBef>
                <a:spcPts val="0"/>
              </a:spcBef>
              <a:buNone/>
              <a:defRPr sz="1400" b="1">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76" name="Google Shape;76;p13"/>
          <p:cNvSpPr txBox="1">
            <a:spLocks noGrp="1"/>
          </p:cNvSpPr>
          <p:nvPr>
            <p:ph type="ctrTitle"/>
          </p:nvPr>
        </p:nvSpPr>
        <p:spPr>
          <a:xfrm>
            <a:off x="1600200" y="1600199"/>
            <a:ext cx="4867275" cy="100965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Arial"/>
              <a:buNone/>
              <a:defRPr sz="3200"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13"/>
          <p:cNvSpPr/>
          <p:nvPr/>
        </p:nvSpPr>
        <p:spPr>
          <a:xfrm>
            <a:off x="1600200" y="931069"/>
            <a:ext cx="909638" cy="242888"/>
          </a:xfrm>
          <a:prstGeom prst="roundRect">
            <a:avLst>
              <a:gd name="adj" fmla="val 10785"/>
            </a:avLst>
          </a:prstGeom>
          <a:solidFill>
            <a:schemeClr val="accent1"/>
          </a:solidFill>
          <a:ln>
            <a:noFill/>
          </a:ln>
          <a:effectLst>
            <a:outerShdw blurRad="190500" dist="88900" dir="5400000" algn="t" rotWithShape="0">
              <a:schemeClr val="accent1">
                <a:alpha val="29803"/>
              </a:schemeClr>
            </a:outerShdw>
          </a:effectLst>
        </p:spPr>
        <p:txBody>
          <a:bodyPr spcFirstLastPara="1" wrap="square" lIns="0" tIns="45700" rIns="0" bIns="45700" anchor="ctr" anchorCtr="0">
            <a:noAutofit/>
          </a:bodyPr>
          <a:lstStyle/>
          <a:p>
            <a:pPr marL="0" marR="0" lvl="0" indent="0" algn="ctr" rtl="0">
              <a:spcBef>
                <a:spcPts val="0"/>
              </a:spcBef>
              <a:spcAft>
                <a:spcPts val="0"/>
              </a:spcAft>
              <a:buNone/>
            </a:pPr>
            <a:r>
              <a:rPr lang="en-US" sz="800" b="1">
                <a:solidFill>
                  <a:schemeClr val="lt1"/>
                </a:solidFill>
                <a:latin typeface="Arial"/>
                <a:ea typeface="Arial"/>
                <a:cs typeface="Arial"/>
                <a:sym typeface="Arial"/>
              </a:rPr>
              <a:t>PITCH DECK</a:t>
            </a:r>
            <a:endParaRPr/>
          </a:p>
        </p:txBody>
      </p:sp>
      <p:grpSp>
        <p:nvGrpSpPr>
          <p:cNvPr id="78" name="Google Shape;78;p13"/>
          <p:cNvGrpSpPr/>
          <p:nvPr/>
        </p:nvGrpSpPr>
        <p:grpSpPr>
          <a:xfrm>
            <a:off x="6096000" y="1173957"/>
            <a:ext cx="8297589" cy="4871855"/>
            <a:chOff x="1115199" y="504567"/>
            <a:chExt cx="9961602" cy="5848865"/>
          </a:xfrm>
        </p:grpSpPr>
        <p:pic>
          <p:nvPicPr>
            <p:cNvPr id="79" name="Google Shape;79;p13"/>
            <p:cNvPicPr preferRelativeResize="0"/>
            <p:nvPr/>
          </p:nvPicPr>
          <p:blipFill rotWithShape="1">
            <a:blip r:embed="rId2">
              <a:alphaModFix/>
            </a:blip>
            <a:srcRect/>
            <a:stretch/>
          </p:blipFill>
          <p:spPr>
            <a:xfrm>
              <a:off x="1115199" y="504567"/>
              <a:ext cx="9961602" cy="5848865"/>
            </a:xfrm>
            <a:prstGeom prst="rect">
              <a:avLst/>
            </a:prstGeom>
            <a:noFill/>
            <a:ln>
              <a:noFill/>
            </a:ln>
          </p:spPr>
        </p:pic>
        <p:sp>
          <p:nvSpPr>
            <p:cNvPr id="80" name="Google Shape;80;p13"/>
            <p:cNvSpPr/>
            <p:nvPr/>
          </p:nvSpPr>
          <p:spPr>
            <a:xfrm>
              <a:off x="5581650" y="5848348"/>
              <a:ext cx="785813" cy="161925"/>
            </a:xfrm>
            <a:prstGeom prst="rect">
              <a:avLst/>
            </a:prstGeom>
            <a:solidFill>
              <a:srgbClr val="23212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81" name="Google Shape;81;p13"/>
          <p:cNvSpPr>
            <a:spLocks noGrp="1"/>
          </p:cNvSpPr>
          <p:nvPr>
            <p:ph type="pic" idx="2"/>
          </p:nvPr>
        </p:nvSpPr>
        <p:spPr>
          <a:xfrm>
            <a:off x="7121525" y="1480346"/>
            <a:ext cx="6238875" cy="3956843"/>
          </a:xfrm>
          <a:prstGeom prst="rect">
            <a:avLst/>
          </a:prstGeom>
          <a:solidFill>
            <a:srgbClr val="FFE6DF"/>
          </a:solidFill>
          <a:ln>
            <a:noFill/>
          </a:ln>
        </p:spPr>
        <p:txBody>
          <a:bodyPr spcFirstLastPara="1" wrap="square" lIns="0" tIns="0" rIns="0" bIns="0" anchor="ctr" anchorCtr="0">
            <a:noAutofit/>
          </a:bodyPr>
          <a:lstStyle>
            <a:lvl1pPr marR="0" lvl="0" algn="ctr" rtl="0">
              <a:lnSpc>
                <a:spcPct val="90000"/>
              </a:lnSpc>
              <a:spcBef>
                <a:spcPts val="100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961009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fade">
                                      <p:cBhvr>
                                        <p:cTn id="7" dur="750"/>
                                        <p:tgtEl>
                                          <p:spTgt spid="77"/>
                                        </p:tgtEl>
                                      </p:cBhvr>
                                    </p:animEffect>
                                  </p:childTnLst>
                                </p:cTn>
                              </p:par>
                              <p:par>
                                <p:cTn id="8" presetID="10" presetClass="entr" presetSubtype="0" fill="hold" nodeType="withEffect">
                                  <p:stCondLst>
                                    <p:cond delay="800"/>
                                  </p:stCondLst>
                                  <p:childTnLst>
                                    <p:set>
                                      <p:cBhvr>
                                        <p:cTn id="9" dur="1" fill="hold">
                                          <p:stCondLst>
                                            <p:cond delay="0"/>
                                          </p:stCondLst>
                                        </p:cTn>
                                        <p:tgtEl>
                                          <p:spTgt spid="78"/>
                                        </p:tgtEl>
                                        <p:attrNameLst>
                                          <p:attrName>style.visibility</p:attrName>
                                        </p:attrNameLst>
                                      </p:cBhvr>
                                      <p:to>
                                        <p:strVal val="visible"/>
                                      </p:to>
                                    </p:set>
                                    <p:animEffect transition="in" filter="fade">
                                      <p:cBhvr>
                                        <p:cTn id="10" dur="500"/>
                                        <p:tgtEl>
                                          <p:spTgt spid="78"/>
                                        </p:tgtEl>
                                      </p:cBhvr>
                                    </p:animEffect>
                                  </p:childTnLst>
                                </p:cTn>
                              </p:par>
                              <p:par>
                                <p:cTn id="11" presetID="10" presetClass="entr" presetSubtype="0" fill="hold" nodeType="withEffect">
                                  <p:stCondLst>
                                    <p:cond delay="900"/>
                                  </p:stCondLst>
                                  <p:childTnLst>
                                    <p:set>
                                      <p:cBhvr>
                                        <p:cTn id="12" dur="1" fill="hold">
                                          <p:stCondLst>
                                            <p:cond delay="0"/>
                                          </p:stCondLst>
                                        </p:cTn>
                                        <p:tgtEl>
                                          <p:spTgt spid="76"/>
                                        </p:tgtEl>
                                        <p:attrNameLst>
                                          <p:attrName>style.visibility</p:attrName>
                                        </p:attrNameLst>
                                      </p:cBhvr>
                                      <p:to>
                                        <p:strVal val="visible"/>
                                      </p:to>
                                    </p:set>
                                    <p:animEffect transition="in" filter="fade">
                                      <p:cBhvr>
                                        <p:cTn id="13" dur="500"/>
                                        <p:tgtEl>
                                          <p:spTgt spid="76"/>
                                        </p:tgtEl>
                                      </p:cBhvr>
                                    </p:animEffect>
                                  </p:childTnLst>
                                </p:cTn>
                              </p:par>
                              <p:par>
                                <p:cTn id="14" presetID="10" presetClass="entr" presetSubtype="0" fill="hold" nodeType="withEffect">
                                  <p:stCondLst>
                                    <p:cond delay="500"/>
                                  </p:stCondLst>
                                  <p:childTnLst>
                                    <p:set>
                                      <p:cBhvr>
                                        <p:cTn id="15" dur="1" fill="hold">
                                          <p:stCondLst>
                                            <p:cond delay="0"/>
                                          </p:stCondLst>
                                        </p:cTn>
                                        <p:tgtEl>
                                          <p:spTgt spid="81"/>
                                        </p:tgtEl>
                                        <p:attrNameLst>
                                          <p:attrName>style.visibility</p:attrName>
                                        </p:attrNameLst>
                                      </p:cBhvr>
                                      <p:to>
                                        <p:strVal val="visible"/>
                                      </p:to>
                                    </p:set>
                                    <p:animEffect transition="in" filter="fade">
                                      <p:cBhvr>
                                        <p:cTn id="16" dur="75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6_Title Slide">
  <p:cSld name="6_Title Slide">
    <p:spTree>
      <p:nvGrpSpPr>
        <p:cNvPr id="1" name="Shape 82"/>
        <p:cNvGrpSpPr/>
        <p:nvPr/>
      </p:nvGrpSpPr>
      <p:grpSpPr>
        <a:xfrm>
          <a:off x="0" y="0"/>
          <a:ext cx="0" cy="0"/>
          <a:chOff x="0" y="0"/>
          <a:chExt cx="0" cy="0"/>
        </a:xfrm>
      </p:grpSpPr>
      <p:sp>
        <p:nvSpPr>
          <p:cNvPr id="83" name="Google Shape;83;p14"/>
          <p:cNvSpPr>
            <a:spLocks noGrp="1"/>
          </p:cNvSpPr>
          <p:nvPr>
            <p:ph type="pic" idx="2"/>
          </p:nvPr>
        </p:nvSpPr>
        <p:spPr>
          <a:xfrm>
            <a:off x="681038" y="1"/>
            <a:ext cx="11510962" cy="3495674"/>
          </a:xfrm>
          <a:prstGeom prst="rect">
            <a:avLst/>
          </a:prstGeom>
          <a:solidFill>
            <a:srgbClr val="FFE6DF"/>
          </a:solidFill>
          <a:ln>
            <a:noFill/>
          </a:ln>
        </p:spPr>
        <p:txBody>
          <a:bodyPr spcFirstLastPara="1" wrap="square" lIns="0" tIns="0" rIns="0" bIns="0" anchor="ctr" anchorCtr="0">
            <a:noAutofit/>
          </a:bodyPr>
          <a:lstStyle>
            <a:lvl1pPr marR="0" lvl="0" algn="ctr" rtl="0">
              <a:lnSpc>
                <a:spcPct val="90000"/>
              </a:lnSpc>
              <a:spcBef>
                <a:spcPts val="100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4" name="Google Shape;84;p14"/>
          <p:cNvSpPr txBox="1">
            <a:spLocks noGrp="1"/>
          </p:cNvSpPr>
          <p:nvPr>
            <p:ph type="sldNum" idx="12"/>
          </p:nvPr>
        </p:nvSpPr>
        <p:spPr>
          <a:xfrm>
            <a:off x="146446" y="6339904"/>
            <a:ext cx="38100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sz="1400" b="1">
                <a:solidFill>
                  <a:srgbClr val="FFFFFF"/>
                </a:solidFill>
                <a:latin typeface="Arial"/>
                <a:ea typeface="Arial"/>
                <a:cs typeface="Arial"/>
                <a:sym typeface="Arial"/>
              </a:defRPr>
            </a:lvl1pPr>
            <a:lvl2pPr marL="0" lvl="1" indent="0" algn="ctr">
              <a:spcBef>
                <a:spcPts val="0"/>
              </a:spcBef>
              <a:buNone/>
              <a:defRPr sz="1400" b="1">
                <a:solidFill>
                  <a:srgbClr val="FFFFFF"/>
                </a:solidFill>
                <a:latin typeface="Arial"/>
                <a:ea typeface="Arial"/>
                <a:cs typeface="Arial"/>
                <a:sym typeface="Arial"/>
              </a:defRPr>
            </a:lvl2pPr>
            <a:lvl3pPr marL="0" lvl="2" indent="0" algn="ctr">
              <a:spcBef>
                <a:spcPts val="0"/>
              </a:spcBef>
              <a:buNone/>
              <a:defRPr sz="1400" b="1">
                <a:solidFill>
                  <a:srgbClr val="FFFFFF"/>
                </a:solidFill>
                <a:latin typeface="Arial"/>
                <a:ea typeface="Arial"/>
                <a:cs typeface="Arial"/>
                <a:sym typeface="Arial"/>
              </a:defRPr>
            </a:lvl3pPr>
            <a:lvl4pPr marL="0" lvl="3" indent="0" algn="ctr">
              <a:spcBef>
                <a:spcPts val="0"/>
              </a:spcBef>
              <a:buNone/>
              <a:defRPr sz="1400" b="1">
                <a:solidFill>
                  <a:srgbClr val="FFFFFF"/>
                </a:solidFill>
                <a:latin typeface="Arial"/>
                <a:ea typeface="Arial"/>
                <a:cs typeface="Arial"/>
                <a:sym typeface="Arial"/>
              </a:defRPr>
            </a:lvl4pPr>
            <a:lvl5pPr marL="0" lvl="4" indent="0" algn="ctr">
              <a:spcBef>
                <a:spcPts val="0"/>
              </a:spcBef>
              <a:buNone/>
              <a:defRPr sz="1400" b="1">
                <a:solidFill>
                  <a:srgbClr val="FFFFFF"/>
                </a:solidFill>
                <a:latin typeface="Arial"/>
                <a:ea typeface="Arial"/>
                <a:cs typeface="Arial"/>
                <a:sym typeface="Arial"/>
              </a:defRPr>
            </a:lvl5pPr>
            <a:lvl6pPr marL="0" lvl="5" indent="0" algn="ctr">
              <a:spcBef>
                <a:spcPts val="0"/>
              </a:spcBef>
              <a:buNone/>
              <a:defRPr sz="1400" b="1">
                <a:solidFill>
                  <a:srgbClr val="FFFFFF"/>
                </a:solidFill>
                <a:latin typeface="Arial"/>
                <a:ea typeface="Arial"/>
                <a:cs typeface="Arial"/>
                <a:sym typeface="Arial"/>
              </a:defRPr>
            </a:lvl6pPr>
            <a:lvl7pPr marL="0" lvl="6" indent="0" algn="ctr">
              <a:spcBef>
                <a:spcPts val="0"/>
              </a:spcBef>
              <a:buNone/>
              <a:defRPr sz="1400" b="1">
                <a:solidFill>
                  <a:srgbClr val="FFFFFF"/>
                </a:solidFill>
                <a:latin typeface="Arial"/>
                <a:ea typeface="Arial"/>
                <a:cs typeface="Arial"/>
                <a:sym typeface="Arial"/>
              </a:defRPr>
            </a:lvl7pPr>
            <a:lvl8pPr marL="0" lvl="7" indent="0" algn="ctr">
              <a:spcBef>
                <a:spcPts val="0"/>
              </a:spcBef>
              <a:buNone/>
              <a:defRPr sz="1400" b="1">
                <a:solidFill>
                  <a:srgbClr val="FFFFFF"/>
                </a:solidFill>
                <a:latin typeface="Arial"/>
                <a:ea typeface="Arial"/>
                <a:cs typeface="Arial"/>
                <a:sym typeface="Arial"/>
              </a:defRPr>
            </a:lvl8pPr>
            <a:lvl9pPr marL="0" lvl="8" indent="0" algn="ctr">
              <a:spcBef>
                <a:spcPts val="0"/>
              </a:spcBef>
              <a:buNone/>
              <a:defRPr sz="1400" b="1">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85" name="Google Shape;85;p14"/>
          <p:cNvSpPr txBox="1">
            <a:spLocks noGrp="1"/>
          </p:cNvSpPr>
          <p:nvPr>
            <p:ph type="ctrTitle"/>
          </p:nvPr>
        </p:nvSpPr>
        <p:spPr>
          <a:xfrm>
            <a:off x="1600200" y="1600199"/>
            <a:ext cx="4867275" cy="100965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Arial"/>
              <a:buNone/>
              <a:defRPr sz="3200"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 name="Google Shape;86;p14"/>
          <p:cNvSpPr/>
          <p:nvPr/>
        </p:nvSpPr>
        <p:spPr>
          <a:xfrm>
            <a:off x="1600200" y="931069"/>
            <a:ext cx="909638" cy="242888"/>
          </a:xfrm>
          <a:prstGeom prst="roundRect">
            <a:avLst>
              <a:gd name="adj" fmla="val 10785"/>
            </a:avLst>
          </a:prstGeom>
          <a:solidFill>
            <a:schemeClr val="accent1"/>
          </a:solidFill>
          <a:ln>
            <a:noFill/>
          </a:ln>
          <a:effectLst>
            <a:outerShdw blurRad="190500" dist="88900" dir="5400000" algn="t" rotWithShape="0">
              <a:schemeClr val="accent1">
                <a:alpha val="29803"/>
              </a:schemeClr>
            </a:outerShdw>
          </a:effectLst>
        </p:spPr>
        <p:txBody>
          <a:bodyPr spcFirstLastPara="1" wrap="square" lIns="0" tIns="45700" rIns="0" bIns="45700" anchor="ctr" anchorCtr="0">
            <a:noAutofit/>
          </a:bodyPr>
          <a:lstStyle/>
          <a:p>
            <a:pPr marL="0" marR="0" lvl="0" indent="0" algn="ctr" rtl="0">
              <a:spcBef>
                <a:spcPts val="0"/>
              </a:spcBef>
              <a:spcAft>
                <a:spcPts val="0"/>
              </a:spcAft>
              <a:buNone/>
            </a:pPr>
            <a:r>
              <a:rPr lang="en-US" sz="800" b="1">
                <a:solidFill>
                  <a:schemeClr val="lt1"/>
                </a:solidFill>
                <a:latin typeface="Arial"/>
                <a:ea typeface="Arial"/>
                <a:cs typeface="Arial"/>
                <a:sym typeface="Arial"/>
              </a:rPr>
              <a:t>PITCH DECK</a:t>
            </a:r>
            <a:endParaRPr/>
          </a:p>
        </p:txBody>
      </p:sp>
    </p:spTree>
    <p:extLst>
      <p:ext uri="{BB962C8B-B14F-4D97-AF65-F5344CB8AC3E}">
        <p14:creationId xmlns:p14="http://schemas.microsoft.com/office/powerpoint/2010/main" val="3411923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fade">
                                      <p:cBhvr>
                                        <p:cTn id="7" dur="1000"/>
                                        <p:tgtEl>
                                          <p:spTgt spid="83"/>
                                        </p:tgtEl>
                                      </p:cBhvr>
                                    </p:animEffect>
                                  </p:childTnLst>
                                </p:cTn>
                              </p:par>
                              <p:par>
                                <p:cTn id="8" presetID="10" presetClass="entr" presetSubtype="0" fill="hold" nodeType="withEffect">
                                  <p:stCondLst>
                                    <p:cond delay="0"/>
                                  </p:stCondLst>
                                  <p:childTnLst>
                                    <p:set>
                                      <p:cBhvr>
                                        <p:cTn id="9" dur="1" fill="hold">
                                          <p:stCondLst>
                                            <p:cond delay="0"/>
                                          </p:stCondLst>
                                        </p:cTn>
                                        <p:tgtEl>
                                          <p:spTgt spid="86"/>
                                        </p:tgtEl>
                                        <p:attrNameLst>
                                          <p:attrName>style.visibility</p:attrName>
                                        </p:attrNameLst>
                                      </p:cBhvr>
                                      <p:to>
                                        <p:strVal val="visible"/>
                                      </p:to>
                                    </p:set>
                                    <p:animEffect transition="in" filter="fade">
                                      <p:cBhvr>
                                        <p:cTn id="10" dur="750"/>
                                        <p:tgtEl>
                                          <p:spTgt spid="86"/>
                                        </p:tgtEl>
                                      </p:cBhvr>
                                    </p:animEffect>
                                  </p:childTnLst>
                                </p:cTn>
                              </p:par>
                              <p:par>
                                <p:cTn id="11" presetID="10" presetClass="entr" presetSubtype="0" fill="hold" nodeType="withEffect">
                                  <p:stCondLst>
                                    <p:cond delay="700"/>
                                  </p:stCondLst>
                                  <p:childTnLst>
                                    <p:set>
                                      <p:cBhvr>
                                        <p:cTn id="12" dur="1" fill="hold">
                                          <p:stCondLst>
                                            <p:cond delay="0"/>
                                          </p:stCondLst>
                                        </p:cTn>
                                        <p:tgtEl>
                                          <p:spTgt spid="85"/>
                                        </p:tgtEl>
                                        <p:attrNameLst>
                                          <p:attrName>style.visibility</p:attrName>
                                        </p:attrNameLst>
                                      </p:cBhvr>
                                      <p:to>
                                        <p:strVal val="visible"/>
                                      </p:to>
                                    </p:set>
                                    <p:animEffect transition="in" filter="fade">
                                      <p:cBhvr>
                                        <p:cTn id="13" dur="75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68_Title Slide">
  <p:cSld name="68_Title Slide">
    <p:spTree>
      <p:nvGrpSpPr>
        <p:cNvPr id="1" name="Shape 87"/>
        <p:cNvGrpSpPr/>
        <p:nvPr/>
      </p:nvGrpSpPr>
      <p:grpSpPr>
        <a:xfrm>
          <a:off x="0" y="0"/>
          <a:ext cx="0" cy="0"/>
          <a:chOff x="0" y="0"/>
          <a:chExt cx="0" cy="0"/>
        </a:xfrm>
      </p:grpSpPr>
      <p:sp>
        <p:nvSpPr>
          <p:cNvPr id="88" name="Google Shape;88;p15"/>
          <p:cNvSpPr txBox="1">
            <a:spLocks noGrp="1"/>
          </p:cNvSpPr>
          <p:nvPr>
            <p:ph type="sldNum" idx="12"/>
          </p:nvPr>
        </p:nvSpPr>
        <p:spPr>
          <a:xfrm>
            <a:off x="146446" y="6339904"/>
            <a:ext cx="38100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89" name="Google Shape;89;p15"/>
          <p:cNvSpPr>
            <a:spLocks noGrp="1"/>
          </p:cNvSpPr>
          <p:nvPr>
            <p:ph type="pic" idx="2"/>
          </p:nvPr>
        </p:nvSpPr>
        <p:spPr>
          <a:xfrm>
            <a:off x="1600200" y="4214812"/>
            <a:ext cx="1850232" cy="1712119"/>
          </a:xfrm>
          <a:prstGeom prst="rect">
            <a:avLst/>
          </a:prstGeom>
          <a:solidFill>
            <a:srgbClr val="FFE6DF"/>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90" name="Google Shape;90;p15"/>
          <p:cNvSpPr>
            <a:spLocks noGrp="1"/>
          </p:cNvSpPr>
          <p:nvPr>
            <p:ph type="pic" idx="3"/>
          </p:nvPr>
        </p:nvSpPr>
        <p:spPr>
          <a:xfrm>
            <a:off x="3571875" y="4214812"/>
            <a:ext cx="8620125" cy="1712119"/>
          </a:xfrm>
          <a:prstGeom prst="rect">
            <a:avLst/>
          </a:prstGeom>
          <a:solidFill>
            <a:srgbClr val="FFE6DF"/>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91" name="Google Shape;91;p15"/>
          <p:cNvSpPr/>
          <p:nvPr/>
        </p:nvSpPr>
        <p:spPr>
          <a:xfrm>
            <a:off x="1600200" y="931069"/>
            <a:ext cx="909638" cy="242888"/>
          </a:xfrm>
          <a:prstGeom prst="roundRect">
            <a:avLst>
              <a:gd name="adj" fmla="val 10785"/>
            </a:avLst>
          </a:prstGeom>
          <a:solidFill>
            <a:schemeClr val="accent1"/>
          </a:solidFill>
          <a:ln>
            <a:noFill/>
          </a:ln>
          <a:effectLst>
            <a:outerShdw blurRad="190500" dist="88900" dir="5400000" algn="t" rotWithShape="0">
              <a:schemeClr val="accent1">
                <a:alpha val="29803"/>
              </a:schemeClr>
            </a:outerShdw>
          </a:effectLst>
        </p:spPr>
        <p:txBody>
          <a:bodyPr spcFirstLastPara="1" wrap="square" lIns="0" tIns="45700" rIns="0" bIns="45700" anchor="ctr" anchorCtr="0">
            <a:noAutofit/>
          </a:bodyPr>
          <a:lstStyle/>
          <a:p>
            <a:pPr marL="0" marR="0" lvl="0" indent="0" algn="ctr" rtl="0">
              <a:spcBef>
                <a:spcPts val="0"/>
              </a:spcBef>
              <a:spcAft>
                <a:spcPts val="0"/>
              </a:spcAft>
              <a:buNone/>
            </a:pPr>
            <a:r>
              <a:rPr lang="en-US" sz="800" b="1">
                <a:solidFill>
                  <a:schemeClr val="lt1"/>
                </a:solidFill>
                <a:latin typeface="Arial"/>
                <a:ea typeface="Arial"/>
                <a:cs typeface="Arial"/>
                <a:sym typeface="Arial"/>
              </a:rPr>
              <a:t>PITCH DECK</a:t>
            </a:r>
            <a:endParaRPr/>
          </a:p>
        </p:txBody>
      </p:sp>
    </p:spTree>
    <p:extLst>
      <p:ext uri="{BB962C8B-B14F-4D97-AF65-F5344CB8AC3E}">
        <p14:creationId xmlns:p14="http://schemas.microsoft.com/office/powerpoint/2010/main" val="2155271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00"/>
                                  </p:stCondLst>
                                  <p:childTnLst>
                                    <p:set>
                                      <p:cBhvr>
                                        <p:cTn id="6" dur="1" fill="hold">
                                          <p:stCondLst>
                                            <p:cond delay="0"/>
                                          </p:stCondLst>
                                        </p:cTn>
                                        <p:tgtEl>
                                          <p:spTgt spid="89"/>
                                        </p:tgtEl>
                                        <p:attrNameLst>
                                          <p:attrName>style.visibility</p:attrName>
                                        </p:attrNameLst>
                                      </p:cBhvr>
                                      <p:to>
                                        <p:strVal val="visible"/>
                                      </p:to>
                                    </p:set>
                                    <p:animEffect transition="in" filter="fade">
                                      <p:cBhvr>
                                        <p:cTn id="7" dur="1000"/>
                                        <p:tgtEl>
                                          <p:spTgt spid="89"/>
                                        </p:tgtEl>
                                      </p:cBhvr>
                                    </p:animEffect>
                                  </p:childTnLst>
                                </p:cTn>
                              </p:par>
                              <p:par>
                                <p:cTn id="8" presetID="10" presetClass="entr" presetSubtype="0" fill="hold" nodeType="withEffect">
                                  <p:stCondLst>
                                    <p:cond delay="1200"/>
                                  </p:stCondLst>
                                  <p:childTnLst>
                                    <p:set>
                                      <p:cBhvr>
                                        <p:cTn id="9" dur="1" fill="hold">
                                          <p:stCondLst>
                                            <p:cond delay="0"/>
                                          </p:stCondLst>
                                        </p:cTn>
                                        <p:tgtEl>
                                          <p:spTgt spid="90"/>
                                        </p:tgtEl>
                                        <p:attrNameLst>
                                          <p:attrName>style.visibility</p:attrName>
                                        </p:attrNameLst>
                                      </p:cBhvr>
                                      <p:to>
                                        <p:strVal val="visible"/>
                                      </p:to>
                                    </p:set>
                                    <p:animEffect transition="in" filter="fade">
                                      <p:cBhvr>
                                        <p:cTn id="10" dur="750"/>
                                        <p:tgtEl>
                                          <p:spTgt spid="90"/>
                                        </p:tgtEl>
                                      </p:cBhvr>
                                    </p:animEffect>
                                  </p:childTnLst>
                                </p:cTn>
                              </p:par>
                              <p:par>
                                <p:cTn id="11" presetID="10" presetClass="entr" presetSubtype="0" fill="hold" nodeType="withEffect">
                                  <p:stCondLst>
                                    <p:cond delay="0"/>
                                  </p:stCondLst>
                                  <p:childTnLst>
                                    <p:set>
                                      <p:cBhvr>
                                        <p:cTn id="12" dur="1" fill="hold">
                                          <p:stCondLst>
                                            <p:cond delay="0"/>
                                          </p:stCondLst>
                                        </p:cTn>
                                        <p:tgtEl>
                                          <p:spTgt spid="91"/>
                                        </p:tgtEl>
                                        <p:attrNameLst>
                                          <p:attrName>style.visibility</p:attrName>
                                        </p:attrNameLst>
                                      </p:cBhvr>
                                      <p:to>
                                        <p:strVal val="visible"/>
                                      </p:to>
                                    </p:set>
                                    <p:animEffect transition="in" filter="fade">
                                      <p:cBhvr>
                                        <p:cTn id="13" dur="75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71_Title Slide">
  <p:cSld name="71_Title Slide">
    <p:spTree>
      <p:nvGrpSpPr>
        <p:cNvPr id="1" name="Shape 92"/>
        <p:cNvGrpSpPr/>
        <p:nvPr/>
      </p:nvGrpSpPr>
      <p:grpSpPr>
        <a:xfrm>
          <a:off x="0" y="0"/>
          <a:ext cx="0" cy="0"/>
          <a:chOff x="0" y="0"/>
          <a:chExt cx="0" cy="0"/>
        </a:xfrm>
      </p:grpSpPr>
      <p:sp>
        <p:nvSpPr>
          <p:cNvPr id="93" name="Google Shape;93;p16"/>
          <p:cNvSpPr txBox="1">
            <a:spLocks noGrp="1"/>
          </p:cNvSpPr>
          <p:nvPr>
            <p:ph type="sldNum" idx="12"/>
          </p:nvPr>
        </p:nvSpPr>
        <p:spPr>
          <a:xfrm>
            <a:off x="146446" y="6339904"/>
            <a:ext cx="38100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94" name="Google Shape;94;p16"/>
          <p:cNvSpPr>
            <a:spLocks noGrp="1"/>
          </p:cNvSpPr>
          <p:nvPr>
            <p:ph type="pic" idx="2"/>
          </p:nvPr>
        </p:nvSpPr>
        <p:spPr>
          <a:xfrm>
            <a:off x="5847670" y="1575707"/>
            <a:ext cx="1019175" cy="4220936"/>
          </a:xfrm>
          <a:prstGeom prst="rect">
            <a:avLst/>
          </a:prstGeom>
          <a:solidFill>
            <a:srgbClr val="FFE6DF"/>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95" name="Google Shape;95;p16"/>
          <p:cNvSpPr>
            <a:spLocks noGrp="1"/>
          </p:cNvSpPr>
          <p:nvPr>
            <p:ph type="pic" idx="3"/>
          </p:nvPr>
        </p:nvSpPr>
        <p:spPr>
          <a:xfrm>
            <a:off x="7083879" y="641523"/>
            <a:ext cx="1019175" cy="4220936"/>
          </a:xfrm>
          <a:prstGeom prst="rect">
            <a:avLst/>
          </a:prstGeom>
          <a:solidFill>
            <a:srgbClr val="FFE6DF"/>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96" name="Google Shape;96;p16"/>
          <p:cNvSpPr>
            <a:spLocks noGrp="1"/>
          </p:cNvSpPr>
          <p:nvPr>
            <p:ph type="pic" idx="4"/>
          </p:nvPr>
        </p:nvSpPr>
        <p:spPr>
          <a:xfrm>
            <a:off x="8320088" y="1157173"/>
            <a:ext cx="1019175" cy="4220936"/>
          </a:xfrm>
          <a:prstGeom prst="rect">
            <a:avLst/>
          </a:prstGeom>
          <a:solidFill>
            <a:srgbClr val="FFE6DF"/>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97" name="Google Shape;97;p16"/>
          <p:cNvSpPr>
            <a:spLocks noGrp="1"/>
          </p:cNvSpPr>
          <p:nvPr>
            <p:ph type="pic" idx="5"/>
          </p:nvPr>
        </p:nvSpPr>
        <p:spPr>
          <a:xfrm>
            <a:off x="9556297" y="1575707"/>
            <a:ext cx="1019175" cy="4220936"/>
          </a:xfrm>
          <a:prstGeom prst="rect">
            <a:avLst/>
          </a:prstGeom>
          <a:solidFill>
            <a:srgbClr val="FFE6DF"/>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98" name="Google Shape;98;p16"/>
          <p:cNvSpPr txBox="1">
            <a:spLocks noGrp="1"/>
          </p:cNvSpPr>
          <p:nvPr>
            <p:ph type="ctrTitle"/>
          </p:nvPr>
        </p:nvSpPr>
        <p:spPr>
          <a:xfrm>
            <a:off x="1600200" y="1600199"/>
            <a:ext cx="4867275" cy="100965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Arial"/>
              <a:buNone/>
              <a:defRPr sz="3200"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9" name="Google Shape;99;p16"/>
          <p:cNvSpPr/>
          <p:nvPr/>
        </p:nvSpPr>
        <p:spPr>
          <a:xfrm>
            <a:off x="1600200" y="931069"/>
            <a:ext cx="909638" cy="242888"/>
          </a:xfrm>
          <a:prstGeom prst="roundRect">
            <a:avLst>
              <a:gd name="adj" fmla="val 10785"/>
            </a:avLst>
          </a:prstGeom>
          <a:solidFill>
            <a:schemeClr val="accent1"/>
          </a:solidFill>
          <a:ln>
            <a:noFill/>
          </a:ln>
          <a:effectLst>
            <a:outerShdw blurRad="190500" dist="88900" dir="5400000" algn="t" rotWithShape="0">
              <a:schemeClr val="accent1">
                <a:alpha val="29803"/>
              </a:schemeClr>
            </a:outerShdw>
          </a:effectLst>
        </p:spPr>
        <p:txBody>
          <a:bodyPr spcFirstLastPara="1" wrap="square" lIns="0" tIns="45700" rIns="0" bIns="45700" anchor="ctr" anchorCtr="0">
            <a:noAutofit/>
          </a:bodyPr>
          <a:lstStyle/>
          <a:p>
            <a:pPr marL="0" marR="0" lvl="0" indent="0" algn="ctr" rtl="0">
              <a:spcBef>
                <a:spcPts val="0"/>
              </a:spcBef>
              <a:spcAft>
                <a:spcPts val="0"/>
              </a:spcAft>
              <a:buNone/>
            </a:pPr>
            <a:r>
              <a:rPr lang="en-US" sz="800" b="1">
                <a:solidFill>
                  <a:schemeClr val="lt1"/>
                </a:solidFill>
                <a:latin typeface="Arial"/>
                <a:ea typeface="Arial"/>
                <a:cs typeface="Arial"/>
                <a:sym typeface="Arial"/>
              </a:rPr>
              <a:t>PITCH DECK</a:t>
            </a:r>
            <a:endParaRPr/>
          </a:p>
        </p:txBody>
      </p:sp>
    </p:spTree>
    <p:extLst>
      <p:ext uri="{BB962C8B-B14F-4D97-AF65-F5344CB8AC3E}">
        <p14:creationId xmlns:p14="http://schemas.microsoft.com/office/powerpoint/2010/main" val="3384979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94"/>
                                        </p:tgtEl>
                                        <p:attrNameLst>
                                          <p:attrName>style.visibility</p:attrName>
                                        </p:attrNameLst>
                                      </p:cBhvr>
                                      <p:to>
                                        <p:strVal val="visible"/>
                                      </p:to>
                                    </p:set>
                                    <p:animEffect transition="in" filter="fade">
                                      <p:cBhvr>
                                        <p:cTn id="7" dur="750"/>
                                        <p:tgtEl>
                                          <p:spTgt spid="94"/>
                                        </p:tgtEl>
                                      </p:cBhvr>
                                    </p:animEffect>
                                  </p:childTnLst>
                                </p:cTn>
                              </p:par>
                              <p:par>
                                <p:cTn id="8" presetID="10" presetClass="entr" presetSubtype="0" fill="hold" nodeType="withEffect">
                                  <p:stCondLst>
                                    <p:cond delay="500"/>
                                  </p:stCondLst>
                                  <p:childTnLst>
                                    <p:set>
                                      <p:cBhvr>
                                        <p:cTn id="9" dur="1" fill="hold">
                                          <p:stCondLst>
                                            <p:cond delay="0"/>
                                          </p:stCondLst>
                                        </p:cTn>
                                        <p:tgtEl>
                                          <p:spTgt spid="95"/>
                                        </p:tgtEl>
                                        <p:attrNameLst>
                                          <p:attrName>style.visibility</p:attrName>
                                        </p:attrNameLst>
                                      </p:cBhvr>
                                      <p:to>
                                        <p:strVal val="visible"/>
                                      </p:to>
                                    </p:set>
                                    <p:animEffect transition="in" filter="fade">
                                      <p:cBhvr>
                                        <p:cTn id="10" dur="750"/>
                                        <p:tgtEl>
                                          <p:spTgt spid="95"/>
                                        </p:tgtEl>
                                      </p:cBhvr>
                                    </p:animEffect>
                                  </p:childTnLst>
                                </p:cTn>
                              </p:par>
                              <p:par>
                                <p:cTn id="11" presetID="10" presetClass="entr" presetSubtype="0" fill="hold" nodeType="withEffect">
                                  <p:stCondLst>
                                    <p:cond delay="750"/>
                                  </p:stCondLst>
                                  <p:childTnLst>
                                    <p:set>
                                      <p:cBhvr>
                                        <p:cTn id="12" dur="1" fill="hold">
                                          <p:stCondLst>
                                            <p:cond delay="0"/>
                                          </p:stCondLst>
                                        </p:cTn>
                                        <p:tgtEl>
                                          <p:spTgt spid="96"/>
                                        </p:tgtEl>
                                        <p:attrNameLst>
                                          <p:attrName>style.visibility</p:attrName>
                                        </p:attrNameLst>
                                      </p:cBhvr>
                                      <p:to>
                                        <p:strVal val="visible"/>
                                      </p:to>
                                    </p:set>
                                    <p:animEffect transition="in" filter="fade">
                                      <p:cBhvr>
                                        <p:cTn id="13" dur="750"/>
                                        <p:tgtEl>
                                          <p:spTgt spid="96"/>
                                        </p:tgtEl>
                                      </p:cBhvr>
                                    </p:animEffect>
                                  </p:childTnLst>
                                </p:cTn>
                              </p:par>
                              <p:par>
                                <p:cTn id="14" presetID="10" presetClass="entr" presetSubtype="0" fill="hold" nodeType="withEffect">
                                  <p:stCondLst>
                                    <p:cond delay="1000"/>
                                  </p:stCondLst>
                                  <p:childTnLst>
                                    <p:set>
                                      <p:cBhvr>
                                        <p:cTn id="15" dur="1" fill="hold">
                                          <p:stCondLst>
                                            <p:cond delay="0"/>
                                          </p:stCondLst>
                                        </p:cTn>
                                        <p:tgtEl>
                                          <p:spTgt spid="97"/>
                                        </p:tgtEl>
                                        <p:attrNameLst>
                                          <p:attrName>style.visibility</p:attrName>
                                        </p:attrNameLst>
                                      </p:cBhvr>
                                      <p:to>
                                        <p:strVal val="visible"/>
                                      </p:to>
                                    </p:set>
                                    <p:animEffect transition="in" filter="fade">
                                      <p:cBhvr>
                                        <p:cTn id="16" dur="750"/>
                                        <p:tgtEl>
                                          <p:spTgt spid="97"/>
                                        </p:tgtEl>
                                      </p:cBhvr>
                                    </p:animEffect>
                                  </p:childTnLst>
                                </p:cTn>
                              </p:par>
                              <p:par>
                                <p:cTn id="17" presetID="10" presetClass="entr" presetSubtype="0" fill="hold" nodeType="withEffect">
                                  <p:stCondLst>
                                    <p:cond delay="0"/>
                                  </p:stCondLst>
                                  <p:childTnLst>
                                    <p:set>
                                      <p:cBhvr>
                                        <p:cTn id="18" dur="1" fill="hold">
                                          <p:stCondLst>
                                            <p:cond delay="0"/>
                                          </p:stCondLst>
                                        </p:cTn>
                                        <p:tgtEl>
                                          <p:spTgt spid="99"/>
                                        </p:tgtEl>
                                        <p:attrNameLst>
                                          <p:attrName>style.visibility</p:attrName>
                                        </p:attrNameLst>
                                      </p:cBhvr>
                                      <p:to>
                                        <p:strVal val="visible"/>
                                      </p:to>
                                    </p:set>
                                    <p:animEffect transition="in" filter="fade">
                                      <p:cBhvr>
                                        <p:cTn id="19" dur="750"/>
                                        <p:tgtEl>
                                          <p:spTgt spid="99"/>
                                        </p:tgtEl>
                                      </p:cBhvr>
                                    </p:animEffect>
                                  </p:childTnLst>
                                </p:cTn>
                              </p:par>
                              <p:par>
                                <p:cTn id="20" presetID="10" presetClass="entr" presetSubtype="0" fill="hold" nodeType="withEffect">
                                  <p:stCondLst>
                                    <p:cond delay="400"/>
                                  </p:stCondLst>
                                  <p:childTnLst>
                                    <p:set>
                                      <p:cBhvr>
                                        <p:cTn id="21" dur="1" fill="hold">
                                          <p:stCondLst>
                                            <p:cond delay="0"/>
                                          </p:stCondLst>
                                        </p:cTn>
                                        <p:tgtEl>
                                          <p:spTgt spid="98"/>
                                        </p:tgtEl>
                                        <p:attrNameLst>
                                          <p:attrName>style.visibility</p:attrName>
                                        </p:attrNameLst>
                                      </p:cBhvr>
                                      <p:to>
                                        <p:strVal val="visible"/>
                                      </p:to>
                                    </p:set>
                                    <p:animEffect transition="in" filter="fade">
                                      <p:cBhvr>
                                        <p:cTn id="22" dur="75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72_Title Slide">
  <p:cSld name="72_Title Slide">
    <p:spTree>
      <p:nvGrpSpPr>
        <p:cNvPr id="1" name="Shape 100"/>
        <p:cNvGrpSpPr/>
        <p:nvPr/>
      </p:nvGrpSpPr>
      <p:grpSpPr>
        <a:xfrm>
          <a:off x="0" y="0"/>
          <a:ext cx="0" cy="0"/>
          <a:chOff x="0" y="0"/>
          <a:chExt cx="0" cy="0"/>
        </a:xfrm>
      </p:grpSpPr>
      <p:sp>
        <p:nvSpPr>
          <p:cNvPr id="101" name="Google Shape;101;p17"/>
          <p:cNvSpPr>
            <a:spLocks noGrp="1"/>
          </p:cNvSpPr>
          <p:nvPr>
            <p:ph type="pic" idx="2"/>
          </p:nvPr>
        </p:nvSpPr>
        <p:spPr>
          <a:xfrm>
            <a:off x="656492" y="1"/>
            <a:ext cx="11535508" cy="6858000"/>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02" name="Google Shape;102;p17"/>
          <p:cNvSpPr txBox="1">
            <a:spLocks noGrp="1"/>
          </p:cNvSpPr>
          <p:nvPr>
            <p:ph type="ctrTitle"/>
          </p:nvPr>
        </p:nvSpPr>
        <p:spPr>
          <a:xfrm>
            <a:off x="1600200" y="1600199"/>
            <a:ext cx="4867275" cy="100965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Arial"/>
              <a:buNone/>
              <a:defRPr sz="3200"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3" name="Google Shape;103;p17"/>
          <p:cNvSpPr/>
          <p:nvPr/>
        </p:nvSpPr>
        <p:spPr>
          <a:xfrm>
            <a:off x="1600200" y="931069"/>
            <a:ext cx="909638" cy="242888"/>
          </a:xfrm>
          <a:prstGeom prst="roundRect">
            <a:avLst>
              <a:gd name="adj" fmla="val 10785"/>
            </a:avLst>
          </a:prstGeom>
          <a:solidFill>
            <a:schemeClr val="accent1"/>
          </a:solidFill>
          <a:ln>
            <a:noFill/>
          </a:ln>
          <a:effectLst>
            <a:outerShdw blurRad="190500" dist="88900" dir="5400000" algn="t" rotWithShape="0">
              <a:schemeClr val="accent1">
                <a:alpha val="29803"/>
              </a:schemeClr>
            </a:outerShdw>
          </a:effectLst>
        </p:spPr>
        <p:txBody>
          <a:bodyPr spcFirstLastPara="1" wrap="square" lIns="0" tIns="45700" rIns="0" bIns="45700" anchor="ctr" anchorCtr="0">
            <a:noAutofit/>
          </a:bodyPr>
          <a:lstStyle/>
          <a:p>
            <a:pPr marL="0" marR="0" lvl="0" indent="0" algn="ctr" rtl="0">
              <a:spcBef>
                <a:spcPts val="0"/>
              </a:spcBef>
              <a:spcAft>
                <a:spcPts val="0"/>
              </a:spcAft>
              <a:buNone/>
            </a:pPr>
            <a:r>
              <a:rPr lang="en-US" sz="800" b="1">
                <a:solidFill>
                  <a:schemeClr val="lt1"/>
                </a:solidFill>
                <a:latin typeface="Arial"/>
                <a:ea typeface="Arial"/>
                <a:cs typeface="Arial"/>
                <a:sym typeface="Arial"/>
              </a:rPr>
              <a:t>PITCH DECK</a:t>
            </a:r>
            <a:endParaRPr/>
          </a:p>
        </p:txBody>
      </p:sp>
      <p:sp>
        <p:nvSpPr>
          <p:cNvPr id="104" name="Google Shape;104;p17"/>
          <p:cNvSpPr txBox="1">
            <a:spLocks noGrp="1"/>
          </p:cNvSpPr>
          <p:nvPr>
            <p:ph type="sldNum" idx="12"/>
          </p:nvPr>
        </p:nvSpPr>
        <p:spPr>
          <a:xfrm>
            <a:off x="146446" y="6339904"/>
            <a:ext cx="38100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92985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400"/>
                                  </p:stCondLst>
                                  <p:childTnLst>
                                    <p:set>
                                      <p:cBhvr>
                                        <p:cTn id="6" dur="1" fill="hold">
                                          <p:stCondLst>
                                            <p:cond delay="0"/>
                                          </p:stCondLst>
                                        </p:cTn>
                                        <p:tgtEl>
                                          <p:spTgt spid="101"/>
                                        </p:tgtEl>
                                        <p:attrNameLst>
                                          <p:attrName>style.visibility</p:attrName>
                                        </p:attrNameLst>
                                      </p:cBhvr>
                                      <p:to>
                                        <p:strVal val="visible"/>
                                      </p:to>
                                    </p:set>
                                    <p:animEffect transition="in" filter="fade">
                                      <p:cBhvr>
                                        <p:cTn id="7" dur="750"/>
                                        <p:tgtEl>
                                          <p:spTgt spid="101"/>
                                        </p:tgtEl>
                                      </p:cBhvr>
                                    </p:animEffect>
                                  </p:childTnLst>
                                </p:cTn>
                              </p:par>
                              <p:par>
                                <p:cTn id="8" presetID="10" presetClass="entr" presetSubtype="0" fill="hold" nodeType="withEffect">
                                  <p:stCondLst>
                                    <p:cond delay="0"/>
                                  </p:stCondLst>
                                  <p:childTnLst>
                                    <p:set>
                                      <p:cBhvr>
                                        <p:cTn id="9" dur="1" fill="hold">
                                          <p:stCondLst>
                                            <p:cond delay="0"/>
                                          </p:stCondLst>
                                        </p:cTn>
                                        <p:tgtEl>
                                          <p:spTgt spid="103"/>
                                        </p:tgtEl>
                                        <p:attrNameLst>
                                          <p:attrName>style.visibility</p:attrName>
                                        </p:attrNameLst>
                                      </p:cBhvr>
                                      <p:to>
                                        <p:strVal val="visible"/>
                                      </p:to>
                                    </p:set>
                                    <p:animEffect transition="in" filter="fade">
                                      <p:cBhvr>
                                        <p:cTn id="10" dur="750"/>
                                        <p:tgtEl>
                                          <p:spTgt spid="103"/>
                                        </p:tgtEl>
                                      </p:cBhvr>
                                    </p:animEffect>
                                  </p:childTnLst>
                                </p:cTn>
                              </p:par>
                              <p:par>
                                <p:cTn id="11" presetID="10" presetClass="entr" presetSubtype="0" fill="hold" nodeType="withEffect">
                                  <p:stCondLst>
                                    <p:cond delay="400"/>
                                  </p:stCondLst>
                                  <p:childTnLst>
                                    <p:set>
                                      <p:cBhvr>
                                        <p:cTn id="12" dur="1" fill="hold">
                                          <p:stCondLst>
                                            <p:cond delay="0"/>
                                          </p:stCondLst>
                                        </p:cTn>
                                        <p:tgtEl>
                                          <p:spTgt spid="102"/>
                                        </p:tgtEl>
                                        <p:attrNameLst>
                                          <p:attrName>style.visibility</p:attrName>
                                        </p:attrNameLst>
                                      </p:cBhvr>
                                      <p:to>
                                        <p:strVal val="visible"/>
                                      </p:to>
                                    </p:set>
                                    <p:animEffect transition="in" filter="fade">
                                      <p:cBhvr>
                                        <p:cTn id="13" dur="75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8_Title Slide">
  <p:cSld name="8_Title Slide">
    <p:spTree>
      <p:nvGrpSpPr>
        <p:cNvPr id="1" name="Shape 105"/>
        <p:cNvGrpSpPr/>
        <p:nvPr/>
      </p:nvGrpSpPr>
      <p:grpSpPr>
        <a:xfrm>
          <a:off x="0" y="0"/>
          <a:ext cx="0" cy="0"/>
          <a:chOff x="0" y="0"/>
          <a:chExt cx="0" cy="0"/>
        </a:xfrm>
      </p:grpSpPr>
      <p:sp>
        <p:nvSpPr>
          <p:cNvPr id="106" name="Google Shape;106;p18"/>
          <p:cNvSpPr txBox="1">
            <a:spLocks noGrp="1"/>
          </p:cNvSpPr>
          <p:nvPr>
            <p:ph type="sldNum" idx="12"/>
          </p:nvPr>
        </p:nvSpPr>
        <p:spPr>
          <a:xfrm>
            <a:off x="146446" y="6339904"/>
            <a:ext cx="38100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sz="1400" b="1">
                <a:solidFill>
                  <a:srgbClr val="FFFFFF"/>
                </a:solidFill>
                <a:latin typeface="Arial"/>
                <a:ea typeface="Arial"/>
                <a:cs typeface="Arial"/>
                <a:sym typeface="Arial"/>
              </a:defRPr>
            </a:lvl1pPr>
            <a:lvl2pPr marL="0" lvl="1" indent="0" algn="ctr">
              <a:spcBef>
                <a:spcPts val="0"/>
              </a:spcBef>
              <a:buNone/>
              <a:defRPr sz="1400" b="1">
                <a:solidFill>
                  <a:srgbClr val="FFFFFF"/>
                </a:solidFill>
                <a:latin typeface="Arial"/>
                <a:ea typeface="Arial"/>
                <a:cs typeface="Arial"/>
                <a:sym typeface="Arial"/>
              </a:defRPr>
            </a:lvl2pPr>
            <a:lvl3pPr marL="0" lvl="2" indent="0" algn="ctr">
              <a:spcBef>
                <a:spcPts val="0"/>
              </a:spcBef>
              <a:buNone/>
              <a:defRPr sz="1400" b="1">
                <a:solidFill>
                  <a:srgbClr val="FFFFFF"/>
                </a:solidFill>
                <a:latin typeface="Arial"/>
                <a:ea typeface="Arial"/>
                <a:cs typeface="Arial"/>
                <a:sym typeface="Arial"/>
              </a:defRPr>
            </a:lvl3pPr>
            <a:lvl4pPr marL="0" lvl="3" indent="0" algn="ctr">
              <a:spcBef>
                <a:spcPts val="0"/>
              </a:spcBef>
              <a:buNone/>
              <a:defRPr sz="1400" b="1">
                <a:solidFill>
                  <a:srgbClr val="FFFFFF"/>
                </a:solidFill>
                <a:latin typeface="Arial"/>
                <a:ea typeface="Arial"/>
                <a:cs typeface="Arial"/>
                <a:sym typeface="Arial"/>
              </a:defRPr>
            </a:lvl4pPr>
            <a:lvl5pPr marL="0" lvl="4" indent="0" algn="ctr">
              <a:spcBef>
                <a:spcPts val="0"/>
              </a:spcBef>
              <a:buNone/>
              <a:defRPr sz="1400" b="1">
                <a:solidFill>
                  <a:srgbClr val="FFFFFF"/>
                </a:solidFill>
                <a:latin typeface="Arial"/>
                <a:ea typeface="Arial"/>
                <a:cs typeface="Arial"/>
                <a:sym typeface="Arial"/>
              </a:defRPr>
            </a:lvl5pPr>
            <a:lvl6pPr marL="0" lvl="5" indent="0" algn="ctr">
              <a:spcBef>
                <a:spcPts val="0"/>
              </a:spcBef>
              <a:buNone/>
              <a:defRPr sz="1400" b="1">
                <a:solidFill>
                  <a:srgbClr val="FFFFFF"/>
                </a:solidFill>
                <a:latin typeface="Arial"/>
                <a:ea typeface="Arial"/>
                <a:cs typeface="Arial"/>
                <a:sym typeface="Arial"/>
              </a:defRPr>
            </a:lvl6pPr>
            <a:lvl7pPr marL="0" lvl="6" indent="0" algn="ctr">
              <a:spcBef>
                <a:spcPts val="0"/>
              </a:spcBef>
              <a:buNone/>
              <a:defRPr sz="1400" b="1">
                <a:solidFill>
                  <a:srgbClr val="FFFFFF"/>
                </a:solidFill>
                <a:latin typeface="Arial"/>
                <a:ea typeface="Arial"/>
                <a:cs typeface="Arial"/>
                <a:sym typeface="Arial"/>
              </a:defRPr>
            </a:lvl7pPr>
            <a:lvl8pPr marL="0" lvl="7" indent="0" algn="ctr">
              <a:spcBef>
                <a:spcPts val="0"/>
              </a:spcBef>
              <a:buNone/>
              <a:defRPr sz="1400" b="1">
                <a:solidFill>
                  <a:srgbClr val="FFFFFF"/>
                </a:solidFill>
                <a:latin typeface="Arial"/>
                <a:ea typeface="Arial"/>
                <a:cs typeface="Arial"/>
                <a:sym typeface="Arial"/>
              </a:defRPr>
            </a:lvl8pPr>
            <a:lvl9pPr marL="0" lvl="8" indent="0" algn="ctr">
              <a:spcBef>
                <a:spcPts val="0"/>
              </a:spcBef>
              <a:buNone/>
              <a:defRPr sz="1400" b="1">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107" name="Google Shape;107;p18"/>
          <p:cNvSpPr/>
          <p:nvPr/>
        </p:nvSpPr>
        <p:spPr>
          <a:xfrm>
            <a:off x="1600200" y="931069"/>
            <a:ext cx="909638" cy="242888"/>
          </a:xfrm>
          <a:prstGeom prst="roundRect">
            <a:avLst>
              <a:gd name="adj" fmla="val 10785"/>
            </a:avLst>
          </a:prstGeom>
          <a:solidFill>
            <a:schemeClr val="accent1"/>
          </a:solidFill>
          <a:ln>
            <a:noFill/>
          </a:ln>
          <a:effectLst>
            <a:outerShdw blurRad="190500" dist="88900" dir="5400000" algn="t" rotWithShape="0">
              <a:schemeClr val="accent1">
                <a:alpha val="29803"/>
              </a:schemeClr>
            </a:outerShdw>
          </a:effectLst>
        </p:spPr>
        <p:txBody>
          <a:bodyPr spcFirstLastPara="1" wrap="square" lIns="0" tIns="45700" rIns="0" bIns="45700" anchor="ctr" anchorCtr="0">
            <a:noAutofit/>
          </a:bodyPr>
          <a:lstStyle/>
          <a:p>
            <a:pPr marL="0" marR="0" lvl="0" indent="0" algn="ctr" rtl="0">
              <a:spcBef>
                <a:spcPts val="0"/>
              </a:spcBef>
              <a:spcAft>
                <a:spcPts val="0"/>
              </a:spcAft>
              <a:buNone/>
            </a:pPr>
            <a:r>
              <a:rPr lang="en-US" sz="800" b="1">
                <a:solidFill>
                  <a:schemeClr val="lt1"/>
                </a:solidFill>
                <a:latin typeface="Arial"/>
                <a:ea typeface="Arial"/>
                <a:cs typeface="Arial"/>
                <a:sym typeface="Arial"/>
              </a:rPr>
              <a:t>PITCH DECK</a:t>
            </a:r>
            <a:endParaRPr/>
          </a:p>
        </p:txBody>
      </p:sp>
    </p:spTree>
    <p:extLst>
      <p:ext uri="{BB962C8B-B14F-4D97-AF65-F5344CB8AC3E}">
        <p14:creationId xmlns:p14="http://schemas.microsoft.com/office/powerpoint/2010/main" val="3538416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fade">
                                      <p:cBhvr>
                                        <p:cTn id="7" dur="75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33_Title Slide">
  <p:cSld name="33_Title Slide">
    <p:spTree>
      <p:nvGrpSpPr>
        <p:cNvPr id="1" name="Shape 108"/>
        <p:cNvGrpSpPr/>
        <p:nvPr/>
      </p:nvGrpSpPr>
      <p:grpSpPr>
        <a:xfrm>
          <a:off x="0" y="0"/>
          <a:ext cx="0" cy="0"/>
          <a:chOff x="0" y="0"/>
          <a:chExt cx="0" cy="0"/>
        </a:xfrm>
      </p:grpSpPr>
      <p:sp>
        <p:nvSpPr>
          <p:cNvPr id="109" name="Google Shape;109;p19"/>
          <p:cNvSpPr>
            <a:spLocks noGrp="1"/>
          </p:cNvSpPr>
          <p:nvPr>
            <p:ph type="pic" idx="2"/>
          </p:nvPr>
        </p:nvSpPr>
        <p:spPr>
          <a:xfrm>
            <a:off x="677008" y="0"/>
            <a:ext cx="11514992" cy="6858000"/>
          </a:xfrm>
          <a:prstGeom prst="rect">
            <a:avLst/>
          </a:prstGeom>
          <a:gradFill>
            <a:gsLst>
              <a:gs pos="0">
                <a:srgbClr val="FF8A62">
                  <a:alpha val="40000"/>
                </a:srgbClr>
              </a:gs>
              <a:gs pos="100000">
                <a:srgbClr val="F7A588">
                  <a:alpha val="40000"/>
                </a:srgbClr>
              </a:gs>
            </a:gsLst>
            <a:lin ang="2700000" scaled="0"/>
          </a:gradFill>
          <a:ln>
            <a:noFill/>
          </a:ln>
        </p:spPr>
        <p:txBody>
          <a:bodyPr spcFirstLastPara="1" wrap="square" lIns="0" tIns="0" rIns="0" bIns="0" anchor="ctr" anchorCtr="1">
            <a:noAutofit/>
          </a:bodyPr>
          <a:lstStyle>
            <a:lvl1pPr marR="0" lvl="0" algn="l" rtl="0">
              <a:lnSpc>
                <a:spcPct val="90000"/>
              </a:lnSpc>
              <a:spcBef>
                <a:spcPts val="100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10" name="Google Shape;110;p19"/>
          <p:cNvSpPr txBox="1">
            <a:spLocks noGrp="1"/>
          </p:cNvSpPr>
          <p:nvPr>
            <p:ph type="sldNum" idx="12"/>
          </p:nvPr>
        </p:nvSpPr>
        <p:spPr>
          <a:xfrm>
            <a:off x="146446" y="6339904"/>
            <a:ext cx="38100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sz="1400" b="1">
                <a:solidFill>
                  <a:srgbClr val="FFFFFF"/>
                </a:solidFill>
                <a:latin typeface="Arial"/>
                <a:ea typeface="Arial"/>
                <a:cs typeface="Arial"/>
                <a:sym typeface="Arial"/>
              </a:defRPr>
            </a:lvl1pPr>
            <a:lvl2pPr marL="0" lvl="1" indent="0" algn="ctr">
              <a:spcBef>
                <a:spcPts val="0"/>
              </a:spcBef>
              <a:buNone/>
              <a:defRPr sz="1400" b="1">
                <a:solidFill>
                  <a:srgbClr val="FFFFFF"/>
                </a:solidFill>
                <a:latin typeface="Arial"/>
                <a:ea typeface="Arial"/>
                <a:cs typeface="Arial"/>
                <a:sym typeface="Arial"/>
              </a:defRPr>
            </a:lvl2pPr>
            <a:lvl3pPr marL="0" lvl="2" indent="0" algn="ctr">
              <a:spcBef>
                <a:spcPts val="0"/>
              </a:spcBef>
              <a:buNone/>
              <a:defRPr sz="1400" b="1">
                <a:solidFill>
                  <a:srgbClr val="FFFFFF"/>
                </a:solidFill>
                <a:latin typeface="Arial"/>
                <a:ea typeface="Arial"/>
                <a:cs typeface="Arial"/>
                <a:sym typeface="Arial"/>
              </a:defRPr>
            </a:lvl3pPr>
            <a:lvl4pPr marL="0" lvl="3" indent="0" algn="ctr">
              <a:spcBef>
                <a:spcPts val="0"/>
              </a:spcBef>
              <a:buNone/>
              <a:defRPr sz="1400" b="1">
                <a:solidFill>
                  <a:srgbClr val="FFFFFF"/>
                </a:solidFill>
                <a:latin typeface="Arial"/>
                <a:ea typeface="Arial"/>
                <a:cs typeface="Arial"/>
                <a:sym typeface="Arial"/>
              </a:defRPr>
            </a:lvl4pPr>
            <a:lvl5pPr marL="0" lvl="4" indent="0" algn="ctr">
              <a:spcBef>
                <a:spcPts val="0"/>
              </a:spcBef>
              <a:buNone/>
              <a:defRPr sz="1400" b="1">
                <a:solidFill>
                  <a:srgbClr val="FFFFFF"/>
                </a:solidFill>
                <a:latin typeface="Arial"/>
                <a:ea typeface="Arial"/>
                <a:cs typeface="Arial"/>
                <a:sym typeface="Arial"/>
              </a:defRPr>
            </a:lvl5pPr>
            <a:lvl6pPr marL="0" lvl="5" indent="0" algn="ctr">
              <a:spcBef>
                <a:spcPts val="0"/>
              </a:spcBef>
              <a:buNone/>
              <a:defRPr sz="1400" b="1">
                <a:solidFill>
                  <a:srgbClr val="FFFFFF"/>
                </a:solidFill>
                <a:latin typeface="Arial"/>
                <a:ea typeface="Arial"/>
                <a:cs typeface="Arial"/>
                <a:sym typeface="Arial"/>
              </a:defRPr>
            </a:lvl6pPr>
            <a:lvl7pPr marL="0" lvl="6" indent="0" algn="ctr">
              <a:spcBef>
                <a:spcPts val="0"/>
              </a:spcBef>
              <a:buNone/>
              <a:defRPr sz="1400" b="1">
                <a:solidFill>
                  <a:srgbClr val="FFFFFF"/>
                </a:solidFill>
                <a:latin typeface="Arial"/>
                <a:ea typeface="Arial"/>
                <a:cs typeface="Arial"/>
                <a:sym typeface="Arial"/>
              </a:defRPr>
            </a:lvl7pPr>
            <a:lvl8pPr marL="0" lvl="7" indent="0" algn="ctr">
              <a:spcBef>
                <a:spcPts val="0"/>
              </a:spcBef>
              <a:buNone/>
              <a:defRPr sz="1400" b="1">
                <a:solidFill>
                  <a:srgbClr val="FFFFFF"/>
                </a:solidFill>
                <a:latin typeface="Arial"/>
                <a:ea typeface="Arial"/>
                <a:cs typeface="Arial"/>
                <a:sym typeface="Arial"/>
              </a:defRPr>
            </a:lvl8pPr>
            <a:lvl9pPr marL="0" lvl="8" indent="0" algn="ctr">
              <a:spcBef>
                <a:spcPts val="0"/>
              </a:spcBef>
              <a:buNone/>
              <a:defRPr sz="1400" b="1">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11754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9"/>
                                        </p:tgtEl>
                                        <p:attrNameLst>
                                          <p:attrName>style.visibility</p:attrName>
                                        </p:attrNameLst>
                                      </p:cBhvr>
                                      <p:to>
                                        <p:strVal val="visible"/>
                                      </p:to>
                                    </p:set>
                                    <p:animEffect transition="in" filter="fade">
                                      <p:cBhvr>
                                        <p:cTn id="7"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D7819C8-71C5-73FF-5E5A-32601C236EAC}"/>
              </a:ext>
            </a:extLst>
          </p:cNvPr>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66842F0A-E5B6-D3CF-5AC6-880F25F6E1F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B20BB272-E009-7D06-8E85-11B06F82DA62}"/>
              </a:ext>
            </a:extLst>
          </p:cNvPr>
          <p:cNvSpPr>
            <a:spLocks noGrp="1"/>
          </p:cNvSpPr>
          <p:nvPr>
            <p:ph type="dt" sz="half" idx="10"/>
          </p:nvPr>
        </p:nvSpPr>
        <p:spPr/>
        <p:txBody>
          <a:bodyPr/>
          <a:lstStyle/>
          <a:p>
            <a:fld id="{5773A1DC-BA96-475B-AA5F-520949276ACF}" type="datetimeFigureOut">
              <a:rPr lang="sv-SE" smtClean="0"/>
              <a:t>2023-11-09</a:t>
            </a:fld>
            <a:endParaRPr lang="sv-SE"/>
          </a:p>
        </p:txBody>
      </p:sp>
      <p:sp>
        <p:nvSpPr>
          <p:cNvPr id="5" name="Platshållare för sidfot 4">
            <a:extLst>
              <a:ext uri="{FF2B5EF4-FFF2-40B4-BE49-F238E27FC236}">
                <a16:creationId xmlns:a16="http://schemas.microsoft.com/office/drawing/2014/main" id="{2957CA12-66ED-4993-321F-98C36F4A97A3}"/>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4F3CC95E-F3B0-97FB-93DC-D2462B51C038}"/>
              </a:ext>
            </a:extLst>
          </p:cNvPr>
          <p:cNvSpPr>
            <a:spLocks noGrp="1"/>
          </p:cNvSpPr>
          <p:nvPr>
            <p:ph type="sldNum" sz="quarter" idx="12"/>
          </p:nvPr>
        </p:nvSpPr>
        <p:spPr/>
        <p:txBody>
          <a:bodyPr/>
          <a:lstStyle/>
          <a:p>
            <a:fld id="{9F2D0CB5-7D6F-4063-B991-5D685D3EA09A}" type="slidenum">
              <a:rPr lang="sv-SE" smtClean="0"/>
              <a:t>‹#›</a:t>
            </a:fld>
            <a:endParaRPr lang="sv-SE"/>
          </a:p>
        </p:txBody>
      </p:sp>
    </p:spTree>
    <p:extLst>
      <p:ext uri="{BB962C8B-B14F-4D97-AF65-F5344CB8AC3E}">
        <p14:creationId xmlns:p14="http://schemas.microsoft.com/office/powerpoint/2010/main" val="5977313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91_Title Slide">
  <p:cSld name="91_Title Slide">
    <p:spTree>
      <p:nvGrpSpPr>
        <p:cNvPr id="1" name="Shape 111"/>
        <p:cNvGrpSpPr/>
        <p:nvPr/>
      </p:nvGrpSpPr>
      <p:grpSpPr>
        <a:xfrm>
          <a:off x="0" y="0"/>
          <a:ext cx="0" cy="0"/>
          <a:chOff x="0" y="0"/>
          <a:chExt cx="0" cy="0"/>
        </a:xfrm>
      </p:grpSpPr>
      <p:sp>
        <p:nvSpPr>
          <p:cNvPr id="112" name="Google Shape;112;p20"/>
          <p:cNvSpPr>
            <a:spLocks noGrp="1"/>
          </p:cNvSpPr>
          <p:nvPr>
            <p:ph type="pic" idx="2"/>
          </p:nvPr>
        </p:nvSpPr>
        <p:spPr>
          <a:xfrm>
            <a:off x="1600200" y="3578290"/>
            <a:ext cx="2384117" cy="3279710"/>
          </a:xfrm>
          <a:prstGeom prst="rect">
            <a:avLst/>
          </a:prstGeom>
          <a:solidFill>
            <a:srgbClr val="FFE6DF"/>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13" name="Google Shape;113;p20"/>
          <p:cNvSpPr>
            <a:spLocks noGrp="1"/>
          </p:cNvSpPr>
          <p:nvPr>
            <p:ph type="pic" idx="3"/>
          </p:nvPr>
        </p:nvSpPr>
        <p:spPr>
          <a:xfrm>
            <a:off x="5105400" y="0"/>
            <a:ext cx="2384117" cy="3279710"/>
          </a:xfrm>
          <a:prstGeom prst="rect">
            <a:avLst/>
          </a:prstGeom>
          <a:solidFill>
            <a:srgbClr val="FFE6DF"/>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14" name="Google Shape;114;p20"/>
          <p:cNvSpPr>
            <a:spLocks noGrp="1"/>
          </p:cNvSpPr>
          <p:nvPr>
            <p:ph type="pic" idx="4"/>
          </p:nvPr>
        </p:nvSpPr>
        <p:spPr>
          <a:xfrm>
            <a:off x="8795239" y="1789145"/>
            <a:ext cx="2384117" cy="3279710"/>
          </a:xfrm>
          <a:prstGeom prst="rect">
            <a:avLst/>
          </a:prstGeom>
          <a:solidFill>
            <a:srgbClr val="FFE6DF"/>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15" name="Google Shape;115;p20"/>
          <p:cNvSpPr txBox="1">
            <a:spLocks noGrp="1"/>
          </p:cNvSpPr>
          <p:nvPr>
            <p:ph type="ctrTitle"/>
          </p:nvPr>
        </p:nvSpPr>
        <p:spPr>
          <a:xfrm>
            <a:off x="1600200" y="1600199"/>
            <a:ext cx="4867275" cy="100965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Arial"/>
              <a:buNone/>
              <a:defRPr sz="3200"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6" name="Google Shape;116;p20"/>
          <p:cNvSpPr/>
          <p:nvPr/>
        </p:nvSpPr>
        <p:spPr>
          <a:xfrm>
            <a:off x="1600200" y="931069"/>
            <a:ext cx="909638" cy="242888"/>
          </a:xfrm>
          <a:prstGeom prst="roundRect">
            <a:avLst>
              <a:gd name="adj" fmla="val 10785"/>
            </a:avLst>
          </a:prstGeom>
          <a:solidFill>
            <a:schemeClr val="accent1"/>
          </a:solidFill>
          <a:ln>
            <a:noFill/>
          </a:ln>
          <a:effectLst>
            <a:outerShdw blurRad="190500" dist="88900" dir="5400000" algn="t" rotWithShape="0">
              <a:schemeClr val="accent1">
                <a:alpha val="29803"/>
              </a:schemeClr>
            </a:outerShdw>
          </a:effectLst>
        </p:spPr>
        <p:txBody>
          <a:bodyPr spcFirstLastPara="1" wrap="square" lIns="0" tIns="45700" rIns="0" bIns="45700" anchor="ctr" anchorCtr="0">
            <a:noAutofit/>
          </a:bodyPr>
          <a:lstStyle/>
          <a:p>
            <a:pPr marL="0" marR="0" lvl="0" indent="0" algn="ctr" rtl="0">
              <a:spcBef>
                <a:spcPts val="0"/>
              </a:spcBef>
              <a:spcAft>
                <a:spcPts val="0"/>
              </a:spcAft>
              <a:buNone/>
            </a:pPr>
            <a:r>
              <a:rPr lang="en-US" sz="800" b="1">
                <a:solidFill>
                  <a:schemeClr val="lt1"/>
                </a:solidFill>
                <a:latin typeface="Arial"/>
                <a:ea typeface="Arial"/>
                <a:cs typeface="Arial"/>
                <a:sym typeface="Arial"/>
              </a:rPr>
              <a:t>PITCH DECK</a:t>
            </a:r>
            <a:endParaRPr/>
          </a:p>
        </p:txBody>
      </p:sp>
      <p:sp>
        <p:nvSpPr>
          <p:cNvPr id="117" name="Google Shape;117;p20"/>
          <p:cNvSpPr txBox="1">
            <a:spLocks noGrp="1"/>
          </p:cNvSpPr>
          <p:nvPr>
            <p:ph type="sldNum" idx="12"/>
          </p:nvPr>
        </p:nvSpPr>
        <p:spPr>
          <a:xfrm>
            <a:off x="146446" y="6339904"/>
            <a:ext cx="38100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71989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2"/>
                                        </p:tgtEl>
                                        <p:attrNameLst>
                                          <p:attrName>style.visibility</p:attrName>
                                        </p:attrNameLst>
                                      </p:cBhvr>
                                      <p:to>
                                        <p:strVal val="visible"/>
                                      </p:to>
                                    </p:set>
                                    <p:anim calcmode="lin" valueType="num">
                                      <p:cBhvr additive="base">
                                        <p:cTn id="7" dur="750"/>
                                        <p:tgtEl>
                                          <p:spTgt spid="112"/>
                                        </p:tgtEl>
                                        <p:attrNameLst>
                                          <p:attrName>ppt_y</p:attrName>
                                        </p:attrNameLst>
                                      </p:cBhvr>
                                      <p:tavLst>
                                        <p:tav tm="0">
                                          <p:val>
                                            <p:strVal val="#ppt_y+1"/>
                                          </p:val>
                                        </p:tav>
                                        <p:tav tm="100000">
                                          <p:val>
                                            <p:strVal val="#ppt_y"/>
                                          </p:val>
                                        </p:tav>
                                      </p:tavLst>
                                    </p:anim>
                                  </p:childTnLst>
                                </p:cTn>
                              </p:par>
                              <p:par>
                                <p:cTn id="8" presetID="2" presetClass="entr" presetSubtype="1" fill="hold" nodeType="withEffect">
                                  <p:stCondLst>
                                    <p:cond delay="200"/>
                                  </p:stCondLst>
                                  <p:childTnLst>
                                    <p:set>
                                      <p:cBhvr>
                                        <p:cTn id="9" dur="1" fill="hold">
                                          <p:stCondLst>
                                            <p:cond delay="0"/>
                                          </p:stCondLst>
                                        </p:cTn>
                                        <p:tgtEl>
                                          <p:spTgt spid="113"/>
                                        </p:tgtEl>
                                        <p:attrNameLst>
                                          <p:attrName>style.visibility</p:attrName>
                                        </p:attrNameLst>
                                      </p:cBhvr>
                                      <p:to>
                                        <p:strVal val="visible"/>
                                      </p:to>
                                    </p:set>
                                    <p:anim calcmode="lin" valueType="num">
                                      <p:cBhvr additive="base">
                                        <p:cTn id="10" dur="750"/>
                                        <p:tgtEl>
                                          <p:spTgt spid="113"/>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600"/>
                                  </p:stCondLst>
                                  <p:childTnLst>
                                    <p:set>
                                      <p:cBhvr>
                                        <p:cTn id="12" dur="1" fill="hold">
                                          <p:stCondLst>
                                            <p:cond delay="0"/>
                                          </p:stCondLst>
                                        </p:cTn>
                                        <p:tgtEl>
                                          <p:spTgt spid="114"/>
                                        </p:tgtEl>
                                        <p:attrNameLst>
                                          <p:attrName>style.visibility</p:attrName>
                                        </p:attrNameLst>
                                      </p:cBhvr>
                                      <p:to>
                                        <p:strVal val="visible"/>
                                      </p:to>
                                    </p:set>
                                    <p:anim calcmode="lin" valueType="num">
                                      <p:cBhvr additive="base">
                                        <p:cTn id="13" dur="750"/>
                                        <p:tgtEl>
                                          <p:spTgt spid="114"/>
                                        </p:tgtEl>
                                        <p:attrNameLst>
                                          <p:attrName>ppt_y</p:attrName>
                                        </p:attrNameLst>
                                      </p:cBhvr>
                                      <p:tavLst>
                                        <p:tav tm="0">
                                          <p:val>
                                            <p:strVal val="#ppt_y+1"/>
                                          </p:val>
                                        </p:tav>
                                        <p:tav tm="100000">
                                          <p:val>
                                            <p:strVal val="#ppt_y"/>
                                          </p:val>
                                        </p:tav>
                                      </p:tavLst>
                                    </p:anim>
                                  </p:childTnLst>
                                </p:cTn>
                              </p:par>
                              <p:par>
                                <p:cTn id="14" presetID="10" presetClass="entr" presetSubtype="0" fill="hold" nodeType="withEffect">
                                  <p:stCondLst>
                                    <p:cond delay="0"/>
                                  </p:stCondLst>
                                  <p:childTnLst>
                                    <p:set>
                                      <p:cBhvr>
                                        <p:cTn id="15" dur="1" fill="hold">
                                          <p:stCondLst>
                                            <p:cond delay="0"/>
                                          </p:stCondLst>
                                        </p:cTn>
                                        <p:tgtEl>
                                          <p:spTgt spid="116"/>
                                        </p:tgtEl>
                                        <p:attrNameLst>
                                          <p:attrName>style.visibility</p:attrName>
                                        </p:attrNameLst>
                                      </p:cBhvr>
                                      <p:to>
                                        <p:strVal val="visible"/>
                                      </p:to>
                                    </p:set>
                                    <p:animEffect transition="in" filter="fade">
                                      <p:cBhvr>
                                        <p:cTn id="16" dur="750"/>
                                        <p:tgtEl>
                                          <p:spTgt spid="116"/>
                                        </p:tgtEl>
                                      </p:cBhvr>
                                    </p:animEffect>
                                  </p:childTnLst>
                                </p:cTn>
                              </p:par>
                              <p:par>
                                <p:cTn id="17" presetID="10" presetClass="entr" presetSubtype="0" fill="hold" nodeType="withEffect">
                                  <p:stCondLst>
                                    <p:cond delay="400"/>
                                  </p:stCondLst>
                                  <p:childTnLst>
                                    <p:set>
                                      <p:cBhvr>
                                        <p:cTn id="18" dur="1" fill="hold">
                                          <p:stCondLst>
                                            <p:cond delay="0"/>
                                          </p:stCondLst>
                                        </p:cTn>
                                        <p:tgtEl>
                                          <p:spTgt spid="115"/>
                                        </p:tgtEl>
                                        <p:attrNameLst>
                                          <p:attrName>style.visibility</p:attrName>
                                        </p:attrNameLst>
                                      </p:cBhvr>
                                      <p:to>
                                        <p:strVal val="visible"/>
                                      </p:to>
                                    </p:set>
                                    <p:animEffect transition="in" filter="fade">
                                      <p:cBhvr>
                                        <p:cTn id="19" dur="750"/>
                                        <p:tgtEl>
                                          <p:spTgt spid="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94_Title Slide">
  <p:cSld name="94_Title Slide">
    <p:spTree>
      <p:nvGrpSpPr>
        <p:cNvPr id="1" name="Shape 118"/>
        <p:cNvGrpSpPr/>
        <p:nvPr/>
      </p:nvGrpSpPr>
      <p:grpSpPr>
        <a:xfrm>
          <a:off x="0" y="0"/>
          <a:ext cx="0" cy="0"/>
          <a:chOff x="0" y="0"/>
          <a:chExt cx="0" cy="0"/>
        </a:xfrm>
      </p:grpSpPr>
      <p:sp>
        <p:nvSpPr>
          <p:cNvPr id="119" name="Google Shape;119;p21"/>
          <p:cNvSpPr>
            <a:spLocks noGrp="1"/>
          </p:cNvSpPr>
          <p:nvPr>
            <p:ph type="pic" idx="2"/>
          </p:nvPr>
        </p:nvSpPr>
        <p:spPr>
          <a:xfrm>
            <a:off x="4598377" y="898071"/>
            <a:ext cx="6709158" cy="2751365"/>
          </a:xfrm>
          <a:prstGeom prst="rect">
            <a:avLst/>
          </a:prstGeom>
          <a:solidFill>
            <a:srgbClr val="FFE6DF"/>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0" name="Google Shape;120;p21"/>
          <p:cNvSpPr txBox="1">
            <a:spLocks noGrp="1"/>
          </p:cNvSpPr>
          <p:nvPr>
            <p:ph type="ctrTitle"/>
          </p:nvPr>
        </p:nvSpPr>
        <p:spPr>
          <a:xfrm>
            <a:off x="1600200" y="1600199"/>
            <a:ext cx="4867275" cy="100965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Arial"/>
              <a:buNone/>
              <a:defRPr sz="3200"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1" name="Google Shape;121;p21"/>
          <p:cNvSpPr/>
          <p:nvPr/>
        </p:nvSpPr>
        <p:spPr>
          <a:xfrm>
            <a:off x="1600200" y="931069"/>
            <a:ext cx="909638" cy="242888"/>
          </a:xfrm>
          <a:prstGeom prst="roundRect">
            <a:avLst>
              <a:gd name="adj" fmla="val 10785"/>
            </a:avLst>
          </a:prstGeom>
          <a:solidFill>
            <a:schemeClr val="accent1"/>
          </a:solidFill>
          <a:ln>
            <a:noFill/>
          </a:ln>
          <a:effectLst>
            <a:outerShdw blurRad="190500" dist="88900" dir="5400000" algn="t" rotWithShape="0">
              <a:schemeClr val="accent1">
                <a:alpha val="29803"/>
              </a:schemeClr>
            </a:outerShdw>
          </a:effectLst>
        </p:spPr>
        <p:txBody>
          <a:bodyPr spcFirstLastPara="1" wrap="square" lIns="0" tIns="45700" rIns="0" bIns="45700" anchor="ctr" anchorCtr="0">
            <a:noAutofit/>
          </a:bodyPr>
          <a:lstStyle/>
          <a:p>
            <a:pPr marL="0" marR="0" lvl="0" indent="0" algn="ctr" rtl="0">
              <a:spcBef>
                <a:spcPts val="0"/>
              </a:spcBef>
              <a:spcAft>
                <a:spcPts val="0"/>
              </a:spcAft>
              <a:buNone/>
            </a:pPr>
            <a:r>
              <a:rPr lang="en-US" sz="800" b="1">
                <a:solidFill>
                  <a:schemeClr val="lt1"/>
                </a:solidFill>
                <a:latin typeface="Arial"/>
                <a:ea typeface="Arial"/>
                <a:cs typeface="Arial"/>
                <a:sym typeface="Arial"/>
              </a:rPr>
              <a:t>PITCH DECK</a:t>
            </a:r>
            <a:endParaRPr/>
          </a:p>
        </p:txBody>
      </p:sp>
      <p:sp>
        <p:nvSpPr>
          <p:cNvPr id="122" name="Google Shape;122;p21"/>
          <p:cNvSpPr txBox="1">
            <a:spLocks noGrp="1"/>
          </p:cNvSpPr>
          <p:nvPr>
            <p:ph type="sldNum" idx="12"/>
          </p:nvPr>
        </p:nvSpPr>
        <p:spPr>
          <a:xfrm>
            <a:off x="146446" y="6339904"/>
            <a:ext cx="38100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30124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119"/>
                                        </p:tgtEl>
                                        <p:attrNameLst>
                                          <p:attrName>style.visibility</p:attrName>
                                        </p:attrNameLst>
                                      </p:cBhvr>
                                      <p:to>
                                        <p:strVal val="visible"/>
                                      </p:to>
                                    </p:set>
                                    <p:animEffect transition="in" filter="fade">
                                      <p:cBhvr>
                                        <p:cTn id="7" dur="750"/>
                                        <p:tgtEl>
                                          <p:spTgt spid="119"/>
                                        </p:tgtEl>
                                      </p:cBhvr>
                                    </p:animEffect>
                                  </p:childTnLst>
                                </p:cTn>
                              </p:par>
                              <p:par>
                                <p:cTn id="8" presetID="10" presetClass="entr" presetSubtype="0" fill="hold" nodeType="withEffect">
                                  <p:stCondLst>
                                    <p:cond delay="0"/>
                                  </p:stCondLst>
                                  <p:childTnLst>
                                    <p:set>
                                      <p:cBhvr>
                                        <p:cTn id="9" dur="1" fill="hold">
                                          <p:stCondLst>
                                            <p:cond delay="0"/>
                                          </p:stCondLst>
                                        </p:cTn>
                                        <p:tgtEl>
                                          <p:spTgt spid="121"/>
                                        </p:tgtEl>
                                        <p:attrNameLst>
                                          <p:attrName>style.visibility</p:attrName>
                                        </p:attrNameLst>
                                      </p:cBhvr>
                                      <p:to>
                                        <p:strVal val="visible"/>
                                      </p:to>
                                    </p:set>
                                    <p:animEffect transition="in" filter="fade">
                                      <p:cBhvr>
                                        <p:cTn id="10" dur="750"/>
                                        <p:tgtEl>
                                          <p:spTgt spid="121"/>
                                        </p:tgtEl>
                                      </p:cBhvr>
                                    </p:animEffect>
                                  </p:childTnLst>
                                </p:cTn>
                              </p:par>
                              <p:par>
                                <p:cTn id="11" presetID="10" presetClass="entr" presetSubtype="0" fill="hold" nodeType="withEffect">
                                  <p:stCondLst>
                                    <p:cond delay="400"/>
                                  </p:stCondLst>
                                  <p:childTnLst>
                                    <p:set>
                                      <p:cBhvr>
                                        <p:cTn id="12" dur="1" fill="hold">
                                          <p:stCondLst>
                                            <p:cond delay="0"/>
                                          </p:stCondLst>
                                        </p:cTn>
                                        <p:tgtEl>
                                          <p:spTgt spid="120"/>
                                        </p:tgtEl>
                                        <p:attrNameLst>
                                          <p:attrName>style.visibility</p:attrName>
                                        </p:attrNameLst>
                                      </p:cBhvr>
                                      <p:to>
                                        <p:strVal val="visible"/>
                                      </p:to>
                                    </p:set>
                                    <p:animEffect transition="in" filter="fade">
                                      <p:cBhvr>
                                        <p:cTn id="13" dur="750"/>
                                        <p:tgtEl>
                                          <p:spTgt spid="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95_Title Slide">
  <p:cSld name="95_Title Slide">
    <p:spTree>
      <p:nvGrpSpPr>
        <p:cNvPr id="1" name="Shape 123"/>
        <p:cNvGrpSpPr/>
        <p:nvPr/>
      </p:nvGrpSpPr>
      <p:grpSpPr>
        <a:xfrm>
          <a:off x="0" y="0"/>
          <a:ext cx="0" cy="0"/>
          <a:chOff x="0" y="0"/>
          <a:chExt cx="0" cy="0"/>
        </a:xfrm>
      </p:grpSpPr>
      <p:sp>
        <p:nvSpPr>
          <p:cNvPr id="124" name="Google Shape;124;p22"/>
          <p:cNvSpPr>
            <a:spLocks noGrp="1"/>
          </p:cNvSpPr>
          <p:nvPr>
            <p:ph type="pic" idx="2"/>
          </p:nvPr>
        </p:nvSpPr>
        <p:spPr>
          <a:xfrm>
            <a:off x="4405992" y="0"/>
            <a:ext cx="7786008" cy="6858000"/>
          </a:xfrm>
          <a:prstGeom prst="rect">
            <a:avLst/>
          </a:prstGeom>
          <a:solidFill>
            <a:srgbClr val="FFE6DF"/>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5" name="Google Shape;125;p22"/>
          <p:cNvSpPr txBox="1">
            <a:spLocks noGrp="1"/>
          </p:cNvSpPr>
          <p:nvPr>
            <p:ph type="ctrTitle"/>
          </p:nvPr>
        </p:nvSpPr>
        <p:spPr>
          <a:xfrm>
            <a:off x="1600200" y="1600199"/>
            <a:ext cx="4867275" cy="100965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Arial"/>
              <a:buNone/>
              <a:defRPr sz="3200"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6" name="Google Shape;126;p22"/>
          <p:cNvSpPr/>
          <p:nvPr/>
        </p:nvSpPr>
        <p:spPr>
          <a:xfrm>
            <a:off x="1600200" y="931069"/>
            <a:ext cx="909638" cy="242888"/>
          </a:xfrm>
          <a:prstGeom prst="roundRect">
            <a:avLst>
              <a:gd name="adj" fmla="val 10785"/>
            </a:avLst>
          </a:prstGeom>
          <a:solidFill>
            <a:schemeClr val="accent1"/>
          </a:solidFill>
          <a:ln>
            <a:noFill/>
          </a:ln>
          <a:effectLst>
            <a:outerShdw blurRad="190500" dist="88900" dir="5400000" algn="t" rotWithShape="0">
              <a:schemeClr val="accent1">
                <a:alpha val="29803"/>
              </a:schemeClr>
            </a:outerShdw>
          </a:effectLst>
        </p:spPr>
        <p:txBody>
          <a:bodyPr spcFirstLastPara="1" wrap="square" lIns="0" tIns="45700" rIns="0" bIns="45700" anchor="ctr" anchorCtr="0">
            <a:noAutofit/>
          </a:bodyPr>
          <a:lstStyle/>
          <a:p>
            <a:pPr marL="0" marR="0" lvl="0" indent="0" algn="ctr" rtl="0">
              <a:spcBef>
                <a:spcPts val="0"/>
              </a:spcBef>
              <a:spcAft>
                <a:spcPts val="0"/>
              </a:spcAft>
              <a:buNone/>
            </a:pPr>
            <a:r>
              <a:rPr lang="en-US" sz="800" b="1">
                <a:solidFill>
                  <a:schemeClr val="lt1"/>
                </a:solidFill>
                <a:latin typeface="Arial"/>
                <a:ea typeface="Arial"/>
                <a:cs typeface="Arial"/>
                <a:sym typeface="Arial"/>
              </a:rPr>
              <a:t>PITCH DECK</a:t>
            </a:r>
            <a:endParaRPr/>
          </a:p>
        </p:txBody>
      </p:sp>
      <p:sp>
        <p:nvSpPr>
          <p:cNvPr id="127" name="Google Shape;127;p22"/>
          <p:cNvSpPr txBox="1">
            <a:spLocks noGrp="1"/>
          </p:cNvSpPr>
          <p:nvPr>
            <p:ph type="sldNum" idx="12"/>
          </p:nvPr>
        </p:nvSpPr>
        <p:spPr>
          <a:xfrm>
            <a:off x="146446" y="6339904"/>
            <a:ext cx="38100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28514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124"/>
                                        </p:tgtEl>
                                        <p:attrNameLst>
                                          <p:attrName>style.visibility</p:attrName>
                                        </p:attrNameLst>
                                      </p:cBhvr>
                                      <p:to>
                                        <p:strVal val="visible"/>
                                      </p:to>
                                    </p:set>
                                    <p:animEffect transition="in" filter="fade">
                                      <p:cBhvr>
                                        <p:cTn id="7" dur="750"/>
                                        <p:tgtEl>
                                          <p:spTgt spid="124"/>
                                        </p:tgtEl>
                                      </p:cBhvr>
                                    </p:animEffect>
                                  </p:childTnLst>
                                </p:cTn>
                              </p:par>
                              <p:par>
                                <p:cTn id="8" presetID="10" presetClass="entr" presetSubtype="0" fill="hold" nodeType="withEffect">
                                  <p:stCondLst>
                                    <p:cond delay="0"/>
                                  </p:stCondLst>
                                  <p:childTnLst>
                                    <p:set>
                                      <p:cBhvr>
                                        <p:cTn id="9" dur="1" fill="hold">
                                          <p:stCondLst>
                                            <p:cond delay="0"/>
                                          </p:stCondLst>
                                        </p:cTn>
                                        <p:tgtEl>
                                          <p:spTgt spid="126"/>
                                        </p:tgtEl>
                                        <p:attrNameLst>
                                          <p:attrName>style.visibility</p:attrName>
                                        </p:attrNameLst>
                                      </p:cBhvr>
                                      <p:to>
                                        <p:strVal val="visible"/>
                                      </p:to>
                                    </p:set>
                                    <p:animEffect transition="in" filter="fade">
                                      <p:cBhvr>
                                        <p:cTn id="10" dur="750"/>
                                        <p:tgtEl>
                                          <p:spTgt spid="126"/>
                                        </p:tgtEl>
                                      </p:cBhvr>
                                    </p:animEffect>
                                  </p:childTnLst>
                                </p:cTn>
                              </p:par>
                              <p:par>
                                <p:cTn id="11" presetID="10" presetClass="entr" presetSubtype="0" fill="hold" nodeType="withEffect">
                                  <p:stCondLst>
                                    <p:cond delay="400"/>
                                  </p:stCondLst>
                                  <p:childTnLst>
                                    <p:set>
                                      <p:cBhvr>
                                        <p:cTn id="12" dur="1" fill="hold">
                                          <p:stCondLst>
                                            <p:cond delay="0"/>
                                          </p:stCondLst>
                                        </p:cTn>
                                        <p:tgtEl>
                                          <p:spTgt spid="125"/>
                                        </p:tgtEl>
                                        <p:attrNameLst>
                                          <p:attrName>style.visibility</p:attrName>
                                        </p:attrNameLst>
                                      </p:cBhvr>
                                      <p:to>
                                        <p:strVal val="visible"/>
                                      </p:to>
                                    </p:set>
                                    <p:animEffect transition="in" filter="fade">
                                      <p:cBhvr>
                                        <p:cTn id="13" dur="750"/>
                                        <p:tgtEl>
                                          <p:spTgt spid="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96_Title Slide">
  <p:cSld name="96_Title Slide">
    <p:spTree>
      <p:nvGrpSpPr>
        <p:cNvPr id="1" name="Shape 128"/>
        <p:cNvGrpSpPr/>
        <p:nvPr/>
      </p:nvGrpSpPr>
      <p:grpSpPr>
        <a:xfrm>
          <a:off x="0" y="0"/>
          <a:ext cx="0" cy="0"/>
          <a:chOff x="0" y="0"/>
          <a:chExt cx="0" cy="0"/>
        </a:xfrm>
      </p:grpSpPr>
      <p:sp>
        <p:nvSpPr>
          <p:cNvPr id="129" name="Google Shape;129;p23"/>
          <p:cNvSpPr>
            <a:spLocks noGrp="1"/>
          </p:cNvSpPr>
          <p:nvPr>
            <p:ph type="pic" idx="2"/>
          </p:nvPr>
        </p:nvSpPr>
        <p:spPr>
          <a:xfrm>
            <a:off x="667482" y="0"/>
            <a:ext cx="11524518" cy="6858000"/>
          </a:xfrm>
          <a:prstGeom prst="rect">
            <a:avLst/>
          </a:prstGeom>
          <a:solidFill>
            <a:srgbClr val="FFE6DF"/>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30" name="Google Shape;130;p23"/>
          <p:cNvSpPr txBox="1">
            <a:spLocks noGrp="1"/>
          </p:cNvSpPr>
          <p:nvPr>
            <p:ph type="sldNum" idx="12"/>
          </p:nvPr>
        </p:nvSpPr>
        <p:spPr>
          <a:xfrm>
            <a:off x="146446" y="6339904"/>
            <a:ext cx="38100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17172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9"/>
                                        </p:tgtEl>
                                        <p:attrNameLst>
                                          <p:attrName>style.visibility</p:attrName>
                                        </p:attrNameLst>
                                      </p:cBhvr>
                                      <p:to>
                                        <p:strVal val="visible"/>
                                      </p:to>
                                    </p:set>
                                    <p:animEffect transition="in" filter="fade">
                                      <p:cBhvr>
                                        <p:cTn id="7" dur="750"/>
                                        <p:tgtEl>
                                          <p:spTgt spid="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97_Title Slide">
  <p:cSld name="97_Title Slide">
    <p:spTree>
      <p:nvGrpSpPr>
        <p:cNvPr id="1" name="Shape 131"/>
        <p:cNvGrpSpPr/>
        <p:nvPr/>
      </p:nvGrpSpPr>
      <p:grpSpPr>
        <a:xfrm>
          <a:off x="0" y="0"/>
          <a:ext cx="0" cy="0"/>
          <a:chOff x="0" y="0"/>
          <a:chExt cx="0" cy="0"/>
        </a:xfrm>
      </p:grpSpPr>
      <p:sp>
        <p:nvSpPr>
          <p:cNvPr id="132" name="Google Shape;132;p24"/>
          <p:cNvSpPr>
            <a:spLocks noGrp="1"/>
          </p:cNvSpPr>
          <p:nvPr>
            <p:ph type="pic" idx="2"/>
          </p:nvPr>
        </p:nvSpPr>
        <p:spPr>
          <a:xfrm>
            <a:off x="1600200" y="2062692"/>
            <a:ext cx="3585634" cy="3585634"/>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33" name="Google Shape;133;p24"/>
          <p:cNvSpPr/>
          <p:nvPr/>
        </p:nvSpPr>
        <p:spPr>
          <a:xfrm>
            <a:off x="1600200" y="931069"/>
            <a:ext cx="909638" cy="242888"/>
          </a:xfrm>
          <a:prstGeom prst="roundRect">
            <a:avLst>
              <a:gd name="adj" fmla="val 10785"/>
            </a:avLst>
          </a:prstGeom>
          <a:solidFill>
            <a:schemeClr val="accent1"/>
          </a:solidFill>
          <a:ln>
            <a:noFill/>
          </a:ln>
          <a:effectLst>
            <a:outerShdw blurRad="190500" dist="88900" dir="5400000" algn="t" rotWithShape="0">
              <a:schemeClr val="accent1">
                <a:alpha val="29803"/>
              </a:schemeClr>
            </a:outerShdw>
          </a:effectLst>
        </p:spPr>
        <p:txBody>
          <a:bodyPr spcFirstLastPara="1" wrap="square" lIns="0" tIns="45700" rIns="0" bIns="45700" anchor="ctr" anchorCtr="0">
            <a:noAutofit/>
          </a:bodyPr>
          <a:lstStyle/>
          <a:p>
            <a:pPr marL="0" marR="0" lvl="0" indent="0" algn="ctr" rtl="0">
              <a:spcBef>
                <a:spcPts val="0"/>
              </a:spcBef>
              <a:spcAft>
                <a:spcPts val="0"/>
              </a:spcAft>
              <a:buNone/>
            </a:pPr>
            <a:r>
              <a:rPr lang="en-US" sz="800" b="1">
                <a:solidFill>
                  <a:schemeClr val="lt1"/>
                </a:solidFill>
                <a:latin typeface="Arial"/>
                <a:ea typeface="Arial"/>
                <a:cs typeface="Arial"/>
                <a:sym typeface="Arial"/>
              </a:rPr>
              <a:t>PITCH DECK</a:t>
            </a:r>
            <a:endParaRPr/>
          </a:p>
        </p:txBody>
      </p:sp>
      <p:sp>
        <p:nvSpPr>
          <p:cNvPr id="134" name="Google Shape;134;p24"/>
          <p:cNvSpPr txBox="1">
            <a:spLocks noGrp="1"/>
          </p:cNvSpPr>
          <p:nvPr>
            <p:ph type="sldNum" idx="12"/>
          </p:nvPr>
        </p:nvSpPr>
        <p:spPr>
          <a:xfrm>
            <a:off x="146446" y="6339904"/>
            <a:ext cx="38100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872462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700"/>
                                  </p:stCondLst>
                                  <p:childTnLst>
                                    <p:set>
                                      <p:cBhvr>
                                        <p:cTn id="6" dur="1" fill="hold">
                                          <p:stCondLst>
                                            <p:cond delay="0"/>
                                          </p:stCondLst>
                                        </p:cTn>
                                        <p:tgtEl>
                                          <p:spTgt spid="132"/>
                                        </p:tgtEl>
                                        <p:attrNameLst>
                                          <p:attrName>style.visibility</p:attrName>
                                        </p:attrNameLst>
                                      </p:cBhvr>
                                      <p:to>
                                        <p:strVal val="visible"/>
                                      </p:to>
                                    </p:set>
                                    <p:animEffect transition="in" filter="fade">
                                      <p:cBhvr>
                                        <p:cTn id="7" dur="1250"/>
                                        <p:tgtEl>
                                          <p:spTgt spid="132"/>
                                        </p:tgtEl>
                                      </p:cBhvr>
                                    </p:animEffect>
                                  </p:childTnLst>
                                </p:cTn>
                              </p:par>
                              <p:par>
                                <p:cTn id="8" presetID="10" presetClass="entr" presetSubtype="0" fill="hold" nodeType="withEffect">
                                  <p:stCondLst>
                                    <p:cond delay="0"/>
                                  </p:stCondLst>
                                  <p:childTnLst>
                                    <p:set>
                                      <p:cBhvr>
                                        <p:cTn id="9" dur="1" fill="hold">
                                          <p:stCondLst>
                                            <p:cond delay="0"/>
                                          </p:stCondLst>
                                        </p:cTn>
                                        <p:tgtEl>
                                          <p:spTgt spid="133"/>
                                        </p:tgtEl>
                                        <p:attrNameLst>
                                          <p:attrName>style.visibility</p:attrName>
                                        </p:attrNameLst>
                                      </p:cBhvr>
                                      <p:to>
                                        <p:strVal val="visible"/>
                                      </p:to>
                                    </p:set>
                                    <p:animEffect transition="in" filter="fade">
                                      <p:cBhvr>
                                        <p:cTn id="10" dur="750"/>
                                        <p:tgtEl>
                                          <p:spTgt spid="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98_Title Slide">
  <p:cSld name="98_Title Slide">
    <p:spTree>
      <p:nvGrpSpPr>
        <p:cNvPr id="1" name="Shape 135"/>
        <p:cNvGrpSpPr/>
        <p:nvPr/>
      </p:nvGrpSpPr>
      <p:grpSpPr>
        <a:xfrm>
          <a:off x="0" y="0"/>
          <a:ext cx="0" cy="0"/>
          <a:chOff x="0" y="0"/>
          <a:chExt cx="0" cy="0"/>
        </a:xfrm>
      </p:grpSpPr>
      <p:sp>
        <p:nvSpPr>
          <p:cNvPr id="136" name="Google Shape;136;p25"/>
          <p:cNvSpPr>
            <a:spLocks noGrp="1"/>
          </p:cNvSpPr>
          <p:nvPr>
            <p:ph type="pic" idx="2"/>
          </p:nvPr>
        </p:nvSpPr>
        <p:spPr>
          <a:xfrm>
            <a:off x="674255" y="0"/>
            <a:ext cx="11517746" cy="6858000"/>
          </a:xfrm>
          <a:prstGeom prst="rect">
            <a:avLst/>
          </a:prstGeom>
          <a:solidFill>
            <a:srgbClr val="FFE6DF"/>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37" name="Google Shape;137;p25"/>
          <p:cNvSpPr txBox="1">
            <a:spLocks noGrp="1"/>
          </p:cNvSpPr>
          <p:nvPr>
            <p:ph type="sldNum" idx="12"/>
          </p:nvPr>
        </p:nvSpPr>
        <p:spPr>
          <a:xfrm>
            <a:off x="146446" y="6339904"/>
            <a:ext cx="38100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55425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6"/>
                                        </p:tgtEl>
                                        <p:attrNameLst>
                                          <p:attrName>style.visibility</p:attrName>
                                        </p:attrNameLst>
                                      </p:cBhvr>
                                      <p:to>
                                        <p:strVal val="visible"/>
                                      </p:to>
                                    </p:set>
                                    <p:animEffect transition="in" filter="fade">
                                      <p:cBhvr>
                                        <p:cTn id="7" dur="750"/>
                                        <p:tgtEl>
                                          <p:spTgt spid="1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7_Title Slide">
  <p:cSld name="7_Title Slide">
    <p:spTree>
      <p:nvGrpSpPr>
        <p:cNvPr id="1" name="Shape 138"/>
        <p:cNvGrpSpPr/>
        <p:nvPr/>
      </p:nvGrpSpPr>
      <p:grpSpPr>
        <a:xfrm>
          <a:off x="0" y="0"/>
          <a:ext cx="0" cy="0"/>
          <a:chOff x="0" y="0"/>
          <a:chExt cx="0" cy="0"/>
        </a:xfrm>
      </p:grpSpPr>
      <p:sp>
        <p:nvSpPr>
          <p:cNvPr id="139" name="Google Shape;139;p26"/>
          <p:cNvSpPr txBox="1">
            <a:spLocks noGrp="1"/>
          </p:cNvSpPr>
          <p:nvPr>
            <p:ph type="sldNum" idx="12"/>
          </p:nvPr>
        </p:nvSpPr>
        <p:spPr>
          <a:xfrm>
            <a:off x="146446" y="6339904"/>
            <a:ext cx="38100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sz="1400" b="1">
                <a:solidFill>
                  <a:srgbClr val="FFFFFF"/>
                </a:solidFill>
                <a:latin typeface="Arial"/>
                <a:ea typeface="Arial"/>
                <a:cs typeface="Arial"/>
                <a:sym typeface="Arial"/>
              </a:defRPr>
            </a:lvl1pPr>
            <a:lvl2pPr marL="0" lvl="1" indent="0" algn="ctr">
              <a:spcBef>
                <a:spcPts val="0"/>
              </a:spcBef>
              <a:buNone/>
              <a:defRPr sz="1400" b="1">
                <a:solidFill>
                  <a:srgbClr val="FFFFFF"/>
                </a:solidFill>
                <a:latin typeface="Arial"/>
                <a:ea typeface="Arial"/>
                <a:cs typeface="Arial"/>
                <a:sym typeface="Arial"/>
              </a:defRPr>
            </a:lvl2pPr>
            <a:lvl3pPr marL="0" lvl="2" indent="0" algn="ctr">
              <a:spcBef>
                <a:spcPts val="0"/>
              </a:spcBef>
              <a:buNone/>
              <a:defRPr sz="1400" b="1">
                <a:solidFill>
                  <a:srgbClr val="FFFFFF"/>
                </a:solidFill>
                <a:latin typeface="Arial"/>
                <a:ea typeface="Arial"/>
                <a:cs typeface="Arial"/>
                <a:sym typeface="Arial"/>
              </a:defRPr>
            </a:lvl3pPr>
            <a:lvl4pPr marL="0" lvl="3" indent="0" algn="ctr">
              <a:spcBef>
                <a:spcPts val="0"/>
              </a:spcBef>
              <a:buNone/>
              <a:defRPr sz="1400" b="1">
                <a:solidFill>
                  <a:srgbClr val="FFFFFF"/>
                </a:solidFill>
                <a:latin typeface="Arial"/>
                <a:ea typeface="Arial"/>
                <a:cs typeface="Arial"/>
                <a:sym typeface="Arial"/>
              </a:defRPr>
            </a:lvl4pPr>
            <a:lvl5pPr marL="0" lvl="4" indent="0" algn="ctr">
              <a:spcBef>
                <a:spcPts val="0"/>
              </a:spcBef>
              <a:buNone/>
              <a:defRPr sz="1400" b="1">
                <a:solidFill>
                  <a:srgbClr val="FFFFFF"/>
                </a:solidFill>
                <a:latin typeface="Arial"/>
                <a:ea typeface="Arial"/>
                <a:cs typeface="Arial"/>
                <a:sym typeface="Arial"/>
              </a:defRPr>
            </a:lvl5pPr>
            <a:lvl6pPr marL="0" lvl="5" indent="0" algn="ctr">
              <a:spcBef>
                <a:spcPts val="0"/>
              </a:spcBef>
              <a:buNone/>
              <a:defRPr sz="1400" b="1">
                <a:solidFill>
                  <a:srgbClr val="FFFFFF"/>
                </a:solidFill>
                <a:latin typeface="Arial"/>
                <a:ea typeface="Arial"/>
                <a:cs typeface="Arial"/>
                <a:sym typeface="Arial"/>
              </a:defRPr>
            </a:lvl6pPr>
            <a:lvl7pPr marL="0" lvl="6" indent="0" algn="ctr">
              <a:spcBef>
                <a:spcPts val="0"/>
              </a:spcBef>
              <a:buNone/>
              <a:defRPr sz="1400" b="1">
                <a:solidFill>
                  <a:srgbClr val="FFFFFF"/>
                </a:solidFill>
                <a:latin typeface="Arial"/>
                <a:ea typeface="Arial"/>
                <a:cs typeface="Arial"/>
                <a:sym typeface="Arial"/>
              </a:defRPr>
            </a:lvl7pPr>
            <a:lvl8pPr marL="0" lvl="7" indent="0" algn="ctr">
              <a:spcBef>
                <a:spcPts val="0"/>
              </a:spcBef>
              <a:buNone/>
              <a:defRPr sz="1400" b="1">
                <a:solidFill>
                  <a:srgbClr val="FFFFFF"/>
                </a:solidFill>
                <a:latin typeface="Arial"/>
                <a:ea typeface="Arial"/>
                <a:cs typeface="Arial"/>
                <a:sym typeface="Arial"/>
              </a:defRPr>
            </a:lvl8pPr>
            <a:lvl9pPr marL="0" lvl="8" indent="0" algn="ctr">
              <a:spcBef>
                <a:spcPts val="0"/>
              </a:spcBef>
              <a:buNone/>
              <a:defRPr sz="1400" b="1">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140" name="Google Shape;140;p26"/>
          <p:cNvSpPr txBox="1">
            <a:spLocks noGrp="1"/>
          </p:cNvSpPr>
          <p:nvPr>
            <p:ph type="ctrTitle"/>
          </p:nvPr>
        </p:nvSpPr>
        <p:spPr>
          <a:xfrm>
            <a:off x="1600201" y="3557744"/>
            <a:ext cx="4495800" cy="1461068"/>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Arial"/>
              <a:buNone/>
              <a:defRPr sz="3200"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1" name="Google Shape;141;p26"/>
          <p:cNvSpPr>
            <a:spLocks noGrp="1"/>
          </p:cNvSpPr>
          <p:nvPr>
            <p:ph type="pic" idx="2"/>
          </p:nvPr>
        </p:nvSpPr>
        <p:spPr>
          <a:xfrm>
            <a:off x="6972300" y="1"/>
            <a:ext cx="5219699" cy="6858000"/>
          </a:xfrm>
          <a:prstGeom prst="rect">
            <a:avLst/>
          </a:prstGeom>
          <a:solidFill>
            <a:srgbClr val="FFE6DF"/>
          </a:solidFill>
          <a:ln>
            <a:noFill/>
          </a:ln>
        </p:spPr>
        <p:txBody>
          <a:bodyPr spcFirstLastPara="1" wrap="square" lIns="0" tIns="0" rIns="0" bIns="0" anchor="ctr" anchorCtr="0">
            <a:noAutofit/>
          </a:bodyPr>
          <a:lstStyle>
            <a:lvl1pPr marR="0" lvl="0" algn="ctr" rtl="0">
              <a:lnSpc>
                <a:spcPct val="90000"/>
              </a:lnSpc>
              <a:spcBef>
                <a:spcPts val="100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42" name="Google Shape;142;p26"/>
          <p:cNvSpPr/>
          <p:nvPr/>
        </p:nvSpPr>
        <p:spPr>
          <a:xfrm>
            <a:off x="1600200" y="931069"/>
            <a:ext cx="909638" cy="242888"/>
          </a:xfrm>
          <a:prstGeom prst="roundRect">
            <a:avLst>
              <a:gd name="adj" fmla="val 10785"/>
            </a:avLst>
          </a:prstGeom>
          <a:solidFill>
            <a:schemeClr val="accent1"/>
          </a:solidFill>
          <a:ln>
            <a:noFill/>
          </a:ln>
          <a:effectLst>
            <a:outerShdw blurRad="190500" dist="88900" dir="5400000" algn="t" rotWithShape="0">
              <a:schemeClr val="accent1">
                <a:alpha val="29803"/>
              </a:schemeClr>
            </a:outerShdw>
          </a:effectLst>
        </p:spPr>
        <p:txBody>
          <a:bodyPr spcFirstLastPara="1" wrap="square" lIns="0" tIns="45700" rIns="0" bIns="45700" anchor="ctr" anchorCtr="0">
            <a:noAutofit/>
          </a:bodyPr>
          <a:lstStyle/>
          <a:p>
            <a:pPr marL="0" marR="0" lvl="0" indent="0" algn="ctr" rtl="0">
              <a:spcBef>
                <a:spcPts val="0"/>
              </a:spcBef>
              <a:spcAft>
                <a:spcPts val="0"/>
              </a:spcAft>
              <a:buNone/>
            </a:pPr>
            <a:r>
              <a:rPr lang="en-US" sz="800" b="1">
                <a:solidFill>
                  <a:schemeClr val="lt1"/>
                </a:solidFill>
                <a:latin typeface="Arial"/>
                <a:ea typeface="Arial"/>
                <a:cs typeface="Arial"/>
                <a:sym typeface="Arial"/>
              </a:rPr>
              <a:t>PITCH DECK</a:t>
            </a:r>
            <a:endParaRPr/>
          </a:p>
        </p:txBody>
      </p:sp>
    </p:spTree>
    <p:extLst>
      <p:ext uri="{BB962C8B-B14F-4D97-AF65-F5344CB8AC3E}">
        <p14:creationId xmlns:p14="http://schemas.microsoft.com/office/powerpoint/2010/main" val="3726217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2"/>
                                        </p:tgtEl>
                                        <p:attrNameLst>
                                          <p:attrName>style.visibility</p:attrName>
                                        </p:attrNameLst>
                                      </p:cBhvr>
                                      <p:to>
                                        <p:strVal val="visible"/>
                                      </p:to>
                                    </p:set>
                                    <p:animEffect transition="in" filter="fade">
                                      <p:cBhvr>
                                        <p:cTn id="7" dur="750"/>
                                        <p:tgtEl>
                                          <p:spTgt spid="142"/>
                                        </p:tgtEl>
                                      </p:cBhvr>
                                    </p:animEffect>
                                  </p:childTnLst>
                                </p:cTn>
                              </p:par>
                              <p:par>
                                <p:cTn id="8" presetID="10" presetClass="entr" presetSubtype="0" fill="hold" nodeType="withEffect">
                                  <p:stCondLst>
                                    <p:cond delay="800"/>
                                  </p:stCondLst>
                                  <p:childTnLst>
                                    <p:set>
                                      <p:cBhvr>
                                        <p:cTn id="9" dur="1" fill="hold">
                                          <p:stCondLst>
                                            <p:cond delay="0"/>
                                          </p:stCondLst>
                                        </p:cTn>
                                        <p:tgtEl>
                                          <p:spTgt spid="140"/>
                                        </p:tgtEl>
                                        <p:attrNameLst>
                                          <p:attrName>style.visibility</p:attrName>
                                        </p:attrNameLst>
                                      </p:cBhvr>
                                      <p:to>
                                        <p:strVal val="visible"/>
                                      </p:to>
                                    </p:set>
                                    <p:animEffect transition="in" filter="fade">
                                      <p:cBhvr>
                                        <p:cTn id="10" dur="500"/>
                                        <p:tgtEl>
                                          <p:spTgt spid="140"/>
                                        </p:tgtEl>
                                      </p:cBhvr>
                                    </p:animEffect>
                                  </p:childTnLst>
                                </p:cTn>
                              </p:par>
                              <p:par>
                                <p:cTn id="11" presetID="10" presetClass="entr" presetSubtype="0" fill="hold" nodeType="withEffect">
                                  <p:stCondLst>
                                    <p:cond delay="500"/>
                                  </p:stCondLst>
                                  <p:childTnLst>
                                    <p:set>
                                      <p:cBhvr>
                                        <p:cTn id="12" dur="1" fill="hold">
                                          <p:stCondLst>
                                            <p:cond delay="0"/>
                                          </p:stCondLst>
                                        </p:cTn>
                                        <p:tgtEl>
                                          <p:spTgt spid="141"/>
                                        </p:tgtEl>
                                        <p:attrNameLst>
                                          <p:attrName>style.visibility</p:attrName>
                                        </p:attrNameLst>
                                      </p:cBhvr>
                                      <p:to>
                                        <p:strVal val="visible"/>
                                      </p:to>
                                    </p:set>
                                    <p:animEffect transition="in" filter="fade">
                                      <p:cBhvr>
                                        <p:cTn id="13" dur="750"/>
                                        <p:tgtEl>
                                          <p:spTgt spid="1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10_Title Slide">
  <p:cSld name="10_Title Slide">
    <p:spTree>
      <p:nvGrpSpPr>
        <p:cNvPr id="1" name="Shape 143"/>
        <p:cNvGrpSpPr/>
        <p:nvPr/>
      </p:nvGrpSpPr>
      <p:grpSpPr>
        <a:xfrm>
          <a:off x="0" y="0"/>
          <a:ext cx="0" cy="0"/>
          <a:chOff x="0" y="0"/>
          <a:chExt cx="0" cy="0"/>
        </a:xfrm>
      </p:grpSpPr>
      <p:sp>
        <p:nvSpPr>
          <p:cNvPr id="144" name="Google Shape;144;p27"/>
          <p:cNvSpPr>
            <a:spLocks noGrp="1"/>
          </p:cNvSpPr>
          <p:nvPr>
            <p:ph type="pic" idx="2"/>
          </p:nvPr>
        </p:nvSpPr>
        <p:spPr>
          <a:xfrm>
            <a:off x="681038" y="0"/>
            <a:ext cx="11510962" cy="6857999"/>
          </a:xfrm>
          <a:prstGeom prst="rect">
            <a:avLst/>
          </a:prstGeom>
          <a:solidFill>
            <a:srgbClr val="FFE6DF"/>
          </a:solidFill>
          <a:ln>
            <a:noFill/>
          </a:ln>
        </p:spPr>
        <p:txBody>
          <a:bodyPr spcFirstLastPara="1" wrap="square" lIns="0" tIns="0" rIns="0" bIns="0" anchor="ctr" anchorCtr="0">
            <a:noAutofit/>
          </a:bodyPr>
          <a:lstStyle>
            <a:lvl1pPr marR="0" lvl="0" algn="ctr" rtl="0">
              <a:lnSpc>
                <a:spcPct val="90000"/>
              </a:lnSpc>
              <a:spcBef>
                <a:spcPts val="100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45" name="Google Shape;145;p27"/>
          <p:cNvSpPr txBox="1">
            <a:spLocks noGrp="1"/>
          </p:cNvSpPr>
          <p:nvPr>
            <p:ph type="sldNum" idx="12"/>
          </p:nvPr>
        </p:nvSpPr>
        <p:spPr>
          <a:xfrm>
            <a:off x="146446" y="6339904"/>
            <a:ext cx="38100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sz="1400" b="1">
                <a:solidFill>
                  <a:srgbClr val="FFFFFF"/>
                </a:solidFill>
                <a:latin typeface="Arial"/>
                <a:ea typeface="Arial"/>
                <a:cs typeface="Arial"/>
                <a:sym typeface="Arial"/>
              </a:defRPr>
            </a:lvl1pPr>
            <a:lvl2pPr marL="0" lvl="1" indent="0" algn="ctr">
              <a:spcBef>
                <a:spcPts val="0"/>
              </a:spcBef>
              <a:buNone/>
              <a:defRPr sz="1400" b="1">
                <a:solidFill>
                  <a:srgbClr val="FFFFFF"/>
                </a:solidFill>
                <a:latin typeface="Arial"/>
                <a:ea typeface="Arial"/>
                <a:cs typeface="Arial"/>
                <a:sym typeface="Arial"/>
              </a:defRPr>
            </a:lvl2pPr>
            <a:lvl3pPr marL="0" lvl="2" indent="0" algn="ctr">
              <a:spcBef>
                <a:spcPts val="0"/>
              </a:spcBef>
              <a:buNone/>
              <a:defRPr sz="1400" b="1">
                <a:solidFill>
                  <a:srgbClr val="FFFFFF"/>
                </a:solidFill>
                <a:latin typeface="Arial"/>
                <a:ea typeface="Arial"/>
                <a:cs typeface="Arial"/>
                <a:sym typeface="Arial"/>
              </a:defRPr>
            </a:lvl3pPr>
            <a:lvl4pPr marL="0" lvl="3" indent="0" algn="ctr">
              <a:spcBef>
                <a:spcPts val="0"/>
              </a:spcBef>
              <a:buNone/>
              <a:defRPr sz="1400" b="1">
                <a:solidFill>
                  <a:srgbClr val="FFFFFF"/>
                </a:solidFill>
                <a:latin typeface="Arial"/>
                <a:ea typeface="Arial"/>
                <a:cs typeface="Arial"/>
                <a:sym typeface="Arial"/>
              </a:defRPr>
            </a:lvl4pPr>
            <a:lvl5pPr marL="0" lvl="4" indent="0" algn="ctr">
              <a:spcBef>
                <a:spcPts val="0"/>
              </a:spcBef>
              <a:buNone/>
              <a:defRPr sz="1400" b="1">
                <a:solidFill>
                  <a:srgbClr val="FFFFFF"/>
                </a:solidFill>
                <a:latin typeface="Arial"/>
                <a:ea typeface="Arial"/>
                <a:cs typeface="Arial"/>
                <a:sym typeface="Arial"/>
              </a:defRPr>
            </a:lvl5pPr>
            <a:lvl6pPr marL="0" lvl="5" indent="0" algn="ctr">
              <a:spcBef>
                <a:spcPts val="0"/>
              </a:spcBef>
              <a:buNone/>
              <a:defRPr sz="1400" b="1">
                <a:solidFill>
                  <a:srgbClr val="FFFFFF"/>
                </a:solidFill>
                <a:latin typeface="Arial"/>
                <a:ea typeface="Arial"/>
                <a:cs typeface="Arial"/>
                <a:sym typeface="Arial"/>
              </a:defRPr>
            </a:lvl6pPr>
            <a:lvl7pPr marL="0" lvl="6" indent="0" algn="ctr">
              <a:spcBef>
                <a:spcPts val="0"/>
              </a:spcBef>
              <a:buNone/>
              <a:defRPr sz="1400" b="1">
                <a:solidFill>
                  <a:srgbClr val="FFFFFF"/>
                </a:solidFill>
                <a:latin typeface="Arial"/>
                <a:ea typeface="Arial"/>
                <a:cs typeface="Arial"/>
                <a:sym typeface="Arial"/>
              </a:defRPr>
            </a:lvl7pPr>
            <a:lvl8pPr marL="0" lvl="7" indent="0" algn="ctr">
              <a:spcBef>
                <a:spcPts val="0"/>
              </a:spcBef>
              <a:buNone/>
              <a:defRPr sz="1400" b="1">
                <a:solidFill>
                  <a:srgbClr val="FFFFFF"/>
                </a:solidFill>
                <a:latin typeface="Arial"/>
                <a:ea typeface="Arial"/>
                <a:cs typeface="Arial"/>
                <a:sym typeface="Arial"/>
              </a:defRPr>
            </a:lvl8pPr>
            <a:lvl9pPr marL="0" lvl="8" indent="0" algn="ctr">
              <a:spcBef>
                <a:spcPts val="0"/>
              </a:spcBef>
              <a:buNone/>
              <a:defRPr sz="1400" b="1">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146" name="Google Shape;146;p27"/>
          <p:cNvSpPr txBox="1">
            <a:spLocks noGrp="1"/>
          </p:cNvSpPr>
          <p:nvPr>
            <p:ph type="ctrTitle"/>
          </p:nvPr>
        </p:nvSpPr>
        <p:spPr>
          <a:xfrm>
            <a:off x="1600200" y="2698465"/>
            <a:ext cx="6242537" cy="1461068"/>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FFFFFF"/>
              </a:buClr>
              <a:buSzPts val="4400"/>
              <a:buFont typeface="Arial"/>
              <a:buNone/>
              <a:defRPr sz="4400" b="1">
                <a:solidFill>
                  <a:srgbClr val="FFFFFF"/>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2039554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4"/>
                                        </p:tgtEl>
                                        <p:attrNameLst>
                                          <p:attrName>style.visibility</p:attrName>
                                        </p:attrNameLst>
                                      </p:cBhvr>
                                      <p:to>
                                        <p:strVal val="visible"/>
                                      </p:to>
                                    </p:set>
                                    <p:animEffect transition="in" filter="fade">
                                      <p:cBhvr>
                                        <p:cTn id="7" dur="500"/>
                                        <p:tgtEl>
                                          <p:spTgt spid="1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11_Title Slide">
  <p:cSld name="11_Title Slide">
    <p:spTree>
      <p:nvGrpSpPr>
        <p:cNvPr id="1" name="Shape 147"/>
        <p:cNvGrpSpPr/>
        <p:nvPr/>
      </p:nvGrpSpPr>
      <p:grpSpPr>
        <a:xfrm>
          <a:off x="0" y="0"/>
          <a:ext cx="0" cy="0"/>
          <a:chOff x="0" y="0"/>
          <a:chExt cx="0" cy="0"/>
        </a:xfrm>
      </p:grpSpPr>
      <p:sp>
        <p:nvSpPr>
          <p:cNvPr id="148" name="Google Shape;148;p28"/>
          <p:cNvSpPr txBox="1">
            <a:spLocks noGrp="1"/>
          </p:cNvSpPr>
          <p:nvPr>
            <p:ph type="sldNum" idx="12"/>
          </p:nvPr>
        </p:nvSpPr>
        <p:spPr>
          <a:xfrm>
            <a:off x="146446" y="6339904"/>
            <a:ext cx="38100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sz="1400" b="1">
                <a:solidFill>
                  <a:srgbClr val="FFFFFF"/>
                </a:solidFill>
                <a:latin typeface="Arial"/>
                <a:ea typeface="Arial"/>
                <a:cs typeface="Arial"/>
                <a:sym typeface="Arial"/>
              </a:defRPr>
            </a:lvl1pPr>
            <a:lvl2pPr marL="0" lvl="1" indent="0" algn="ctr">
              <a:spcBef>
                <a:spcPts val="0"/>
              </a:spcBef>
              <a:buNone/>
              <a:defRPr sz="1400" b="1">
                <a:solidFill>
                  <a:srgbClr val="FFFFFF"/>
                </a:solidFill>
                <a:latin typeface="Arial"/>
                <a:ea typeface="Arial"/>
                <a:cs typeface="Arial"/>
                <a:sym typeface="Arial"/>
              </a:defRPr>
            </a:lvl2pPr>
            <a:lvl3pPr marL="0" lvl="2" indent="0" algn="ctr">
              <a:spcBef>
                <a:spcPts val="0"/>
              </a:spcBef>
              <a:buNone/>
              <a:defRPr sz="1400" b="1">
                <a:solidFill>
                  <a:srgbClr val="FFFFFF"/>
                </a:solidFill>
                <a:latin typeface="Arial"/>
                <a:ea typeface="Arial"/>
                <a:cs typeface="Arial"/>
                <a:sym typeface="Arial"/>
              </a:defRPr>
            </a:lvl3pPr>
            <a:lvl4pPr marL="0" lvl="3" indent="0" algn="ctr">
              <a:spcBef>
                <a:spcPts val="0"/>
              </a:spcBef>
              <a:buNone/>
              <a:defRPr sz="1400" b="1">
                <a:solidFill>
                  <a:srgbClr val="FFFFFF"/>
                </a:solidFill>
                <a:latin typeface="Arial"/>
                <a:ea typeface="Arial"/>
                <a:cs typeface="Arial"/>
                <a:sym typeface="Arial"/>
              </a:defRPr>
            </a:lvl4pPr>
            <a:lvl5pPr marL="0" lvl="4" indent="0" algn="ctr">
              <a:spcBef>
                <a:spcPts val="0"/>
              </a:spcBef>
              <a:buNone/>
              <a:defRPr sz="1400" b="1">
                <a:solidFill>
                  <a:srgbClr val="FFFFFF"/>
                </a:solidFill>
                <a:latin typeface="Arial"/>
                <a:ea typeface="Arial"/>
                <a:cs typeface="Arial"/>
                <a:sym typeface="Arial"/>
              </a:defRPr>
            </a:lvl5pPr>
            <a:lvl6pPr marL="0" lvl="5" indent="0" algn="ctr">
              <a:spcBef>
                <a:spcPts val="0"/>
              </a:spcBef>
              <a:buNone/>
              <a:defRPr sz="1400" b="1">
                <a:solidFill>
                  <a:srgbClr val="FFFFFF"/>
                </a:solidFill>
                <a:latin typeface="Arial"/>
                <a:ea typeface="Arial"/>
                <a:cs typeface="Arial"/>
                <a:sym typeface="Arial"/>
              </a:defRPr>
            </a:lvl6pPr>
            <a:lvl7pPr marL="0" lvl="6" indent="0" algn="ctr">
              <a:spcBef>
                <a:spcPts val="0"/>
              </a:spcBef>
              <a:buNone/>
              <a:defRPr sz="1400" b="1">
                <a:solidFill>
                  <a:srgbClr val="FFFFFF"/>
                </a:solidFill>
                <a:latin typeface="Arial"/>
                <a:ea typeface="Arial"/>
                <a:cs typeface="Arial"/>
                <a:sym typeface="Arial"/>
              </a:defRPr>
            </a:lvl7pPr>
            <a:lvl8pPr marL="0" lvl="7" indent="0" algn="ctr">
              <a:spcBef>
                <a:spcPts val="0"/>
              </a:spcBef>
              <a:buNone/>
              <a:defRPr sz="1400" b="1">
                <a:solidFill>
                  <a:srgbClr val="FFFFFF"/>
                </a:solidFill>
                <a:latin typeface="Arial"/>
                <a:ea typeface="Arial"/>
                <a:cs typeface="Arial"/>
                <a:sym typeface="Arial"/>
              </a:defRPr>
            </a:lvl8pPr>
            <a:lvl9pPr marL="0" lvl="8" indent="0" algn="ctr">
              <a:spcBef>
                <a:spcPts val="0"/>
              </a:spcBef>
              <a:buNone/>
              <a:defRPr sz="1400" b="1">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149" name="Google Shape;149;p28"/>
          <p:cNvSpPr/>
          <p:nvPr/>
        </p:nvSpPr>
        <p:spPr>
          <a:xfrm>
            <a:off x="1600200" y="931069"/>
            <a:ext cx="909638" cy="242888"/>
          </a:xfrm>
          <a:prstGeom prst="roundRect">
            <a:avLst>
              <a:gd name="adj" fmla="val 10785"/>
            </a:avLst>
          </a:prstGeom>
          <a:solidFill>
            <a:schemeClr val="accent1"/>
          </a:solidFill>
          <a:ln>
            <a:noFill/>
          </a:ln>
          <a:effectLst>
            <a:outerShdw blurRad="190500" dist="88900" dir="5400000" algn="t" rotWithShape="0">
              <a:schemeClr val="accent1">
                <a:alpha val="29803"/>
              </a:schemeClr>
            </a:outerShdw>
          </a:effectLst>
        </p:spPr>
        <p:txBody>
          <a:bodyPr spcFirstLastPara="1" wrap="square" lIns="0" tIns="45700" rIns="0" bIns="45700" anchor="ctr" anchorCtr="0">
            <a:noAutofit/>
          </a:bodyPr>
          <a:lstStyle/>
          <a:p>
            <a:pPr marL="0" marR="0" lvl="0" indent="0" algn="ctr" rtl="0">
              <a:spcBef>
                <a:spcPts val="0"/>
              </a:spcBef>
              <a:spcAft>
                <a:spcPts val="0"/>
              </a:spcAft>
              <a:buNone/>
            </a:pPr>
            <a:r>
              <a:rPr lang="en-US" sz="800" b="1">
                <a:solidFill>
                  <a:schemeClr val="lt1"/>
                </a:solidFill>
                <a:latin typeface="Arial"/>
                <a:ea typeface="Arial"/>
                <a:cs typeface="Arial"/>
                <a:sym typeface="Arial"/>
              </a:rPr>
              <a:t>PITCH DECK</a:t>
            </a:r>
            <a:endParaRPr/>
          </a:p>
        </p:txBody>
      </p:sp>
      <p:sp>
        <p:nvSpPr>
          <p:cNvPr id="150" name="Google Shape;150;p28"/>
          <p:cNvSpPr>
            <a:spLocks noGrp="1"/>
          </p:cNvSpPr>
          <p:nvPr>
            <p:ph type="pic" idx="2"/>
          </p:nvPr>
        </p:nvSpPr>
        <p:spPr>
          <a:xfrm>
            <a:off x="6972300" y="1"/>
            <a:ext cx="5219699" cy="6858000"/>
          </a:xfrm>
          <a:prstGeom prst="rect">
            <a:avLst/>
          </a:prstGeom>
          <a:solidFill>
            <a:srgbClr val="FFE6DF"/>
          </a:solidFill>
          <a:ln>
            <a:noFill/>
          </a:ln>
        </p:spPr>
        <p:txBody>
          <a:bodyPr spcFirstLastPara="1" wrap="square" lIns="0" tIns="0" rIns="0" bIns="0" anchor="ctr" anchorCtr="0">
            <a:noAutofit/>
          </a:bodyPr>
          <a:lstStyle>
            <a:lvl1pPr marR="0" lvl="0" algn="ctr" rtl="0">
              <a:lnSpc>
                <a:spcPct val="90000"/>
              </a:lnSpc>
              <a:spcBef>
                <a:spcPts val="100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4209159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9"/>
                                        </p:tgtEl>
                                        <p:attrNameLst>
                                          <p:attrName>style.visibility</p:attrName>
                                        </p:attrNameLst>
                                      </p:cBhvr>
                                      <p:to>
                                        <p:strVal val="visible"/>
                                      </p:to>
                                    </p:set>
                                    <p:animEffect transition="in" filter="fade">
                                      <p:cBhvr>
                                        <p:cTn id="7" dur="750"/>
                                        <p:tgtEl>
                                          <p:spTgt spid="149"/>
                                        </p:tgtEl>
                                      </p:cBhvr>
                                    </p:animEffect>
                                  </p:childTnLst>
                                </p:cTn>
                              </p:par>
                              <p:par>
                                <p:cTn id="8" presetID="10" presetClass="entr" presetSubtype="0" fill="hold" nodeType="withEffect">
                                  <p:stCondLst>
                                    <p:cond delay="400"/>
                                  </p:stCondLst>
                                  <p:childTnLst>
                                    <p:set>
                                      <p:cBhvr>
                                        <p:cTn id="9" dur="1" fill="hold">
                                          <p:stCondLst>
                                            <p:cond delay="0"/>
                                          </p:stCondLst>
                                        </p:cTn>
                                        <p:tgtEl>
                                          <p:spTgt spid="150"/>
                                        </p:tgtEl>
                                        <p:attrNameLst>
                                          <p:attrName>style.visibility</p:attrName>
                                        </p:attrNameLst>
                                      </p:cBhvr>
                                      <p:to>
                                        <p:strVal val="visible"/>
                                      </p:to>
                                    </p:set>
                                    <p:animEffect transition="in" filter="fade">
                                      <p:cBhvr>
                                        <p:cTn id="10" dur="800"/>
                                        <p:tgtEl>
                                          <p:spTgt spid="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41_Title Slide">
  <p:cSld name="41_Title Slide">
    <p:spTree>
      <p:nvGrpSpPr>
        <p:cNvPr id="1" name="Shape 151"/>
        <p:cNvGrpSpPr/>
        <p:nvPr/>
      </p:nvGrpSpPr>
      <p:grpSpPr>
        <a:xfrm>
          <a:off x="0" y="0"/>
          <a:ext cx="0" cy="0"/>
          <a:chOff x="0" y="0"/>
          <a:chExt cx="0" cy="0"/>
        </a:xfrm>
      </p:grpSpPr>
      <p:sp>
        <p:nvSpPr>
          <p:cNvPr id="152" name="Google Shape;152;p29"/>
          <p:cNvSpPr/>
          <p:nvPr/>
        </p:nvSpPr>
        <p:spPr>
          <a:xfrm>
            <a:off x="1600200" y="931069"/>
            <a:ext cx="909638" cy="242888"/>
          </a:xfrm>
          <a:prstGeom prst="roundRect">
            <a:avLst>
              <a:gd name="adj" fmla="val 10785"/>
            </a:avLst>
          </a:prstGeom>
          <a:solidFill>
            <a:schemeClr val="accent1"/>
          </a:solidFill>
          <a:ln>
            <a:noFill/>
          </a:ln>
          <a:effectLst>
            <a:outerShdw blurRad="190500" dist="88900" dir="5400000" algn="t" rotWithShape="0">
              <a:schemeClr val="accent1">
                <a:alpha val="29803"/>
              </a:schemeClr>
            </a:outerShdw>
          </a:effectLst>
        </p:spPr>
        <p:txBody>
          <a:bodyPr spcFirstLastPara="1" wrap="square" lIns="0" tIns="45700" rIns="0" bIns="45700" anchor="ctr" anchorCtr="0">
            <a:noAutofit/>
          </a:bodyPr>
          <a:lstStyle/>
          <a:p>
            <a:pPr marL="0" marR="0" lvl="0" indent="0" algn="ctr" rtl="0">
              <a:spcBef>
                <a:spcPts val="0"/>
              </a:spcBef>
              <a:spcAft>
                <a:spcPts val="0"/>
              </a:spcAft>
              <a:buNone/>
            </a:pPr>
            <a:r>
              <a:rPr lang="en-US" sz="800" b="1">
                <a:solidFill>
                  <a:schemeClr val="lt1"/>
                </a:solidFill>
                <a:latin typeface="Arial"/>
                <a:ea typeface="Arial"/>
                <a:cs typeface="Arial"/>
                <a:sym typeface="Arial"/>
              </a:rPr>
              <a:t>PRICING</a:t>
            </a:r>
            <a:endParaRPr/>
          </a:p>
        </p:txBody>
      </p:sp>
      <p:sp>
        <p:nvSpPr>
          <p:cNvPr id="153" name="Google Shape;153;p29"/>
          <p:cNvSpPr txBox="1">
            <a:spLocks noGrp="1"/>
          </p:cNvSpPr>
          <p:nvPr>
            <p:ph type="sldNum" idx="12"/>
          </p:nvPr>
        </p:nvSpPr>
        <p:spPr>
          <a:xfrm>
            <a:off x="146446" y="6339904"/>
            <a:ext cx="38100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sz="1400" b="1">
                <a:solidFill>
                  <a:srgbClr val="FFFFFF"/>
                </a:solidFill>
                <a:latin typeface="Arial"/>
                <a:ea typeface="Arial"/>
                <a:cs typeface="Arial"/>
                <a:sym typeface="Arial"/>
              </a:defRPr>
            </a:lvl1pPr>
            <a:lvl2pPr marL="0" lvl="1" indent="0" algn="ctr">
              <a:spcBef>
                <a:spcPts val="0"/>
              </a:spcBef>
              <a:buNone/>
              <a:defRPr sz="1400" b="1">
                <a:solidFill>
                  <a:srgbClr val="FFFFFF"/>
                </a:solidFill>
                <a:latin typeface="Arial"/>
                <a:ea typeface="Arial"/>
                <a:cs typeface="Arial"/>
                <a:sym typeface="Arial"/>
              </a:defRPr>
            </a:lvl2pPr>
            <a:lvl3pPr marL="0" lvl="2" indent="0" algn="ctr">
              <a:spcBef>
                <a:spcPts val="0"/>
              </a:spcBef>
              <a:buNone/>
              <a:defRPr sz="1400" b="1">
                <a:solidFill>
                  <a:srgbClr val="FFFFFF"/>
                </a:solidFill>
                <a:latin typeface="Arial"/>
                <a:ea typeface="Arial"/>
                <a:cs typeface="Arial"/>
                <a:sym typeface="Arial"/>
              </a:defRPr>
            </a:lvl3pPr>
            <a:lvl4pPr marL="0" lvl="3" indent="0" algn="ctr">
              <a:spcBef>
                <a:spcPts val="0"/>
              </a:spcBef>
              <a:buNone/>
              <a:defRPr sz="1400" b="1">
                <a:solidFill>
                  <a:srgbClr val="FFFFFF"/>
                </a:solidFill>
                <a:latin typeface="Arial"/>
                <a:ea typeface="Arial"/>
                <a:cs typeface="Arial"/>
                <a:sym typeface="Arial"/>
              </a:defRPr>
            </a:lvl4pPr>
            <a:lvl5pPr marL="0" lvl="4" indent="0" algn="ctr">
              <a:spcBef>
                <a:spcPts val="0"/>
              </a:spcBef>
              <a:buNone/>
              <a:defRPr sz="1400" b="1">
                <a:solidFill>
                  <a:srgbClr val="FFFFFF"/>
                </a:solidFill>
                <a:latin typeface="Arial"/>
                <a:ea typeface="Arial"/>
                <a:cs typeface="Arial"/>
                <a:sym typeface="Arial"/>
              </a:defRPr>
            </a:lvl5pPr>
            <a:lvl6pPr marL="0" lvl="5" indent="0" algn="ctr">
              <a:spcBef>
                <a:spcPts val="0"/>
              </a:spcBef>
              <a:buNone/>
              <a:defRPr sz="1400" b="1">
                <a:solidFill>
                  <a:srgbClr val="FFFFFF"/>
                </a:solidFill>
                <a:latin typeface="Arial"/>
                <a:ea typeface="Arial"/>
                <a:cs typeface="Arial"/>
                <a:sym typeface="Arial"/>
              </a:defRPr>
            </a:lvl6pPr>
            <a:lvl7pPr marL="0" lvl="6" indent="0" algn="ctr">
              <a:spcBef>
                <a:spcPts val="0"/>
              </a:spcBef>
              <a:buNone/>
              <a:defRPr sz="1400" b="1">
                <a:solidFill>
                  <a:srgbClr val="FFFFFF"/>
                </a:solidFill>
                <a:latin typeface="Arial"/>
                <a:ea typeface="Arial"/>
                <a:cs typeface="Arial"/>
                <a:sym typeface="Arial"/>
              </a:defRPr>
            </a:lvl7pPr>
            <a:lvl8pPr marL="0" lvl="7" indent="0" algn="ctr">
              <a:spcBef>
                <a:spcPts val="0"/>
              </a:spcBef>
              <a:buNone/>
              <a:defRPr sz="1400" b="1">
                <a:solidFill>
                  <a:srgbClr val="FFFFFF"/>
                </a:solidFill>
                <a:latin typeface="Arial"/>
                <a:ea typeface="Arial"/>
                <a:cs typeface="Arial"/>
                <a:sym typeface="Arial"/>
              </a:defRPr>
            </a:lvl8pPr>
            <a:lvl9pPr marL="0" lvl="8" indent="0" algn="ctr">
              <a:spcBef>
                <a:spcPts val="0"/>
              </a:spcBef>
              <a:buNone/>
              <a:defRPr sz="1400" b="1">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79793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2"/>
                                        </p:tgtEl>
                                        <p:attrNameLst>
                                          <p:attrName>style.visibility</p:attrName>
                                        </p:attrNameLst>
                                      </p:cBhvr>
                                      <p:to>
                                        <p:strVal val="visible"/>
                                      </p:to>
                                    </p:set>
                                    <p:animEffect transition="in" filter="fade">
                                      <p:cBhvr>
                                        <p:cTn id="7" dur="750"/>
                                        <p:tgtEl>
                                          <p:spTgt spid="1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7E5427B-A8E9-5E94-40B4-C179B13AB494}"/>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8C06C694-A3A2-49B1-F98E-26FFD9C0EE0A}"/>
              </a:ext>
            </a:extLst>
          </p:cNvPr>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5835CA6A-F0BC-C157-0346-032BB75AA13E}"/>
              </a:ext>
            </a:extLst>
          </p:cNvPr>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AE2F68AB-7CE4-DEA1-3D62-CEE3CD6DA64C}"/>
              </a:ext>
            </a:extLst>
          </p:cNvPr>
          <p:cNvSpPr>
            <a:spLocks noGrp="1"/>
          </p:cNvSpPr>
          <p:nvPr>
            <p:ph type="dt" sz="half" idx="10"/>
          </p:nvPr>
        </p:nvSpPr>
        <p:spPr/>
        <p:txBody>
          <a:bodyPr/>
          <a:lstStyle/>
          <a:p>
            <a:fld id="{5773A1DC-BA96-475B-AA5F-520949276ACF}" type="datetimeFigureOut">
              <a:rPr lang="sv-SE" smtClean="0"/>
              <a:t>2023-11-09</a:t>
            </a:fld>
            <a:endParaRPr lang="sv-SE"/>
          </a:p>
        </p:txBody>
      </p:sp>
      <p:sp>
        <p:nvSpPr>
          <p:cNvPr id="6" name="Platshållare för sidfot 5">
            <a:extLst>
              <a:ext uri="{FF2B5EF4-FFF2-40B4-BE49-F238E27FC236}">
                <a16:creationId xmlns:a16="http://schemas.microsoft.com/office/drawing/2014/main" id="{9034D7A3-2AC8-EC5B-80A4-F76263366F68}"/>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33B0AE7B-A8C0-9C70-A941-562E39DDD54D}"/>
              </a:ext>
            </a:extLst>
          </p:cNvPr>
          <p:cNvSpPr>
            <a:spLocks noGrp="1"/>
          </p:cNvSpPr>
          <p:nvPr>
            <p:ph type="sldNum" sz="quarter" idx="12"/>
          </p:nvPr>
        </p:nvSpPr>
        <p:spPr/>
        <p:txBody>
          <a:bodyPr/>
          <a:lstStyle/>
          <a:p>
            <a:fld id="{9F2D0CB5-7D6F-4063-B991-5D685D3EA09A}" type="slidenum">
              <a:rPr lang="sv-SE" smtClean="0"/>
              <a:t>‹#›</a:t>
            </a:fld>
            <a:endParaRPr lang="sv-SE"/>
          </a:p>
        </p:txBody>
      </p:sp>
    </p:spTree>
    <p:extLst>
      <p:ext uri="{BB962C8B-B14F-4D97-AF65-F5344CB8AC3E}">
        <p14:creationId xmlns:p14="http://schemas.microsoft.com/office/powerpoint/2010/main" val="4120979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42_Title Slide">
  <p:cSld name="42_Title Slide">
    <p:spTree>
      <p:nvGrpSpPr>
        <p:cNvPr id="1" name="Shape 154"/>
        <p:cNvGrpSpPr/>
        <p:nvPr/>
      </p:nvGrpSpPr>
      <p:grpSpPr>
        <a:xfrm>
          <a:off x="0" y="0"/>
          <a:ext cx="0" cy="0"/>
          <a:chOff x="0" y="0"/>
          <a:chExt cx="0" cy="0"/>
        </a:xfrm>
      </p:grpSpPr>
      <p:sp>
        <p:nvSpPr>
          <p:cNvPr id="155" name="Google Shape;155;p30"/>
          <p:cNvSpPr/>
          <p:nvPr/>
        </p:nvSpPr>
        <p:spPr>
          <a:xfrm>
            <a:off x="1600200" y="931069"/>
            <a:ext cx="909638" cy="242888"/>
          </a:xfrm>
          <a:prstGeom prst="roundRect">
            <a:avLst>
              <a:gd name="adj" fmla="val 10785"/>
            </a:avLst>
          </a:prstGeom>
          <a:solidFill>
            <a:schemeClr val="accent1"/>
          </a:solidFill>
          <a:ln>
            <a:noFill/>
          </a:ln>
          <a:effectLst>
            <a:outerShdw blurRad="190500" dist="88900" dir="5400000" algn="t" rotWithShape="0">
              <a:schemeClr val="accent1">
                <a:alpha val="29803"/>
              </a:schemeClr>
            </a:outerShdw>
          </a:effectLst>
        </p:spPr>
        <p:txBody>
          <a:bodyPr spcFirstLastPara="1" wrap="square" lIns="0" tIns="45700" rIns="0" bIns="45700" anchor="ctr" anchorCtr="0">
            <a:noAutofit/>
          </a:bodyPr>
          <a:lstStyle/>
          <a:p>
            <a:pPr marL="0" marR="0" lvl="0" indent="0" algn="ctr" rtl="0">
              <a:spcBef>
                <a:spcPts val="0"/>
              </a:spcBef>
              <a:spcAft>
                <a:spcPts val="0"/>
              </a:spcAft>
              <a:buNone/>
            </a:pPr>
            <a:r>
              <a:rPr lang="en-US" sz="800" b="1">
                <a:solidFill>
                  <a:schemeClr val="lt1"/>
                </a:solidFill>
                <a:latin typeface="Arial"/>
                <a:ea typeface="Arial"/>
                <a:cs typeface="Arial"/>
                <a:sym typeface="Arial"/>
              </a:rPr>
              <a:t>PRICING</a:t>
            </a:r>
            <a:endParaRPr/>
          </a:p>
        </p:txBody>
      </p:sp>
      <p:sp>
        <p:nvSpPr>
          <p:cNvPr id="156" name="Google Shape;156;p30"/>
          <p:cNvSpPr txBox="1">
            <a:spLocks noGrp="1"/>
          </p:cNvSpPr>
          <p:nvPr>
            <p:ph type="sldNum" idx="12"/>
          </p:nvPr>
        </p:nvSpPr>
        <p:spPr>
          <a:xfrm>
            <a:off x="146446" y="6339904"/>
            <a:ext cx="38100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sz="1400" b="1">
                <a:solidFill>
                  <a:srgbClr val="FFFFFF"/>
                </a:solidFill>
                <a:latin typeface="Arial"/>
                <a:ea typeface="Arial"/>
                <a:cs typeface="Arial"/>
                <a:sym typeface="Arial"/>
              </a:defRPr>
            </a:lvl1pPr>
            <a:lvl2pPr marL="0" lvl="1" indent="0" algn="ctr">
              <a:spcBef>
                <a:spcPts val="0"/>
              </a:spcBef>
              <a:buNone/>
              <a:defRPr sz="1400" b="1">
                <a:solidFill>
                  <a:srgbClr val="FFFFFF"/>
                </a:solidFill>
                <a:latin typeface="Arial"/>
                <a:ea typeface="Arial"/>
                <a:cs typeface="Arial"/>
                <a:sym typeface="Arial"/>
              </a:defRPr>
            </a:lvl2pPr>
            <a:lvl3pPr marL="0" lvl="2" indent="0" algn="ctr">
              <a:spcBef>
                <a:spcPts val="0"/>
              </a:spcBef>
              <a:buNone/>
              <a:defRPr sz="1400" b="1">
                <a:solidFill>
                  <a:srgbClr val="FFFFFF"/>
                </a:solidFill>
                <a:latin typeface="Arial"/>
                <a:ea typeface="Arial"/>
                <a:cs typeface="Arial"/>
                <a:sym typeface="Arial"/>
              </a:defRPr>
            </a:lvl3pPr>
            <a:lvl4pPr marL="0" lvl="3" indent="0" algn="ctr">
              <a:spcBef>
                <a:spcPts val="0"/>
              </a:spcBef>
              <a:buNone/>
              <a:defRPr sz="1400" b="1">
                <a:solidFill>
                  <a:srgbClr val="FFFFFF"/>
                </a:solidFill>
                <a:latin typeface="Arial"/>
                <a:ea typeface="Arial"/>
                <a:cs typeface="Arial"/>
                <a:sym typeface="Arial"/>
              </a:defRPr>
            </a:lvl4pPr>
            <a:lvl5pPr marL="0" lvl="4" indent="0" algn="ctr">
              <a:spcBef>
                <a:spcPts val="0"/>
              </a:spcBef>
              <a:buNone/>
              <a:defRPr sz="1400" b="1">
                <a:solidFill>
                  <a:srgbClr val="FFFFFF"/>
                </a:solidFill>
                <a:latin typeface="Arial"/>
                <a:ea typeface="Arial"/>
                <a:cs typeface="Arial"/>
                <a:sym typeface="Arial"/>
              </a:defRPr>
            </a:lvl5pPr>
            <a:lvl6pPr marL="0" lvl="5" indent="0" algn="ctr">
              <a:spcBef>
                <a:spcPts val="0"/>
              </a:spcBef>
              <a:buNone/>
              <a:defRPr sz="1400" b="1">
                <a:solidFill>
                  <a:srgbClr val="FFFFFF"/>
                </a:solidFill>
                <a:latin typeface="Arial"/>
                <a:ea typeface="Arial"/>
                <a:cs typeface="Arial"/>
                <a:sym typeface="Arial"/>
              </a:defRPr>
            </a:lvl6pPr>
            <a:lvl7pPr marL="0" lvl="6" indent="0" algn="ctr">
              <a:spcBef>
                <a:spcPts val="0"/>
              </a:spcBef>
              <a:buNone/>
              <a:defRPr sz="1400" b="1">
                <a:solidFill>
                  <a:srgbClr val="FFFFFF"/>
                </a:solidFill>
                <a:latin typeface="Arial"/>
                <a:ea typeface="Arial"/>
                <a:cs typeface="Arial"/>
                <a:sym typeface="Arial"/>
              </a:defRPr>
            </a:lvl7pPr>
            <a:lvl8pPr marL="0" lvl="7" indent="0" algn="ctr">
              <a:spcBef>
                <a:spcPts val="0"/>
              </a:spcBef>
              <a:buNone/>
              <a:defRPr sz="1400" b="1">
                <a:solidFill>
                  <a:srgbClr val="FFFFFF"/>
                </a:solidFill>
                <a:latin typeface="Arial"/>
                <a:ea typeface="Arial"/>
                <a:cs typeface="Arial"/>
                <a:sym typeface="Arial"/>
              </a:defRPr>
            </a:lvl8pPr>
            <a:lvl9pPr marL="0" lvl="8" indent="0" algn="ctr">
              <a:spcBef>
                <a:spcPts val="0"/>
              </a:spcBef>
              <a:buNone/>
              <a:defRPr sz="1400" b="1">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157" name="Google Shape;157;p30"/>
          <p:cNvSpPr txBox="1">
            <a:spLocks noGrp="1"/>
          </p:cNvSpPr>
          <p:nvPr>
            <p:ph type="ctrTitle"/>
          </p:nvPr>
        </p:nvSpPr>
        <p:spPr>
          <a:xfrm>
            <a:off x="1600201" y="1600199"/>
            <a:ext cx="3877408" cy="64770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Arial"/>
              <a:buNone/>
              <a:defRPr sz="3200"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3696042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5"/>
                                        </p:tgtEl>
                                        <p:attrNameLst>
                                          <p:attrName>style.visibility</p:attrName>
                                        </p:attrNameLst>
                                      </p:cBhvr>
                                      <p:to>
                                        <p:strVal val="visible"/>
                                      </p:to>
                                    </p:set>
                                    <p:animEffect transition="in" filter="fade">
                                      <p:cBhvr>
                                        <p:cTn id="7" dur="750"/>
                                        <p:tgtEl>
                                          <p:spTgt spid="155"/>
                                        </p:tgtEl>
                                      </p:cBhvr>
                                    </p:animEffect>
                                  </p:childTnLst>
                                </p:cTn>
                              </p:par>
                              <p:par>
                                <p:cTn id="8" presetID="10" presetClass="entr" presetSubtype="0" fill="hold" nodeType="withEffect">
                                  <p:stCondLst>
                                    <p:cond delay="700"/>
                                  </p:stCondLst>
                                  <p:childTnLst>
                                    <p:set>
                                      <p:cBhvr>
                                        <p:cTn id="9" dur="1" fill="hold">
                                          <p:stCondLst>
                                            <p:cond delay="0"/>
                                          </p:stCondLst>
                                        </p:cTn>
                                        <p:tgtEl>
                                          <p:spTgt spid="157"/>
                                        </p:tgtEl>
                                        <p:attrNameLst>
                                          <p:attrName>style.visibility</p:attrName>
                                        </p:attrNameLst>
                                      </p:cBhvr>
                                      <p:to>
                                        <p:strVal val="visible"/>
                                      </p:to>
                                    </p:set>
                                    <p:animEffect transition="in" filter="fade">
                                      <p:cBhvr>
                                        <p:cTn id="10" dur="500"/>
                                        <p:tgtEl>
                                          <p:spTgt spid="1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53_Title Slide">
  <p:cSld name="53_Title Slide">
    <p:spTree>
      <p:nvGrpSpPr>
        <p:cNvPr id="1" name="Shape 158"/>
        <p:cNvGrpSpPr/>
        <p:nvPr/>
      </p:nvGrpSpPr>
      <p:grpSpPr>
        <a:xfrm>
          <a:off x="0" y="0"/>
          <a:ext cx="0" cy="0"/>
          <a:chOff x="0" y="0"/>
          <a:chExt cx="0" cy="0"/>
        </a:xfrm>
      </p:grpSpPr>
      <p:sp>
        <p:nvSpPr>
          <p:cNvPr id="159" name="Google Shape;159;p31"/>
          <p:cNvSpPr txBox="1">
            <a:spLocks noGrp="1"/>
          </p:cNvSpPr>
          <p:nvPr>
            <p:ph type="sldNum" idx="12"/>
          </p:nvPr>
        </p:nvSpPr>
        <p:spPr>
          <a:xfrm>
            <a:off x="146446" y="6339904"/>
            <a:ext cx="38100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sz="1400" b="1">
                <a:solidFill>
                  <a:srgbClr val="FFFFFF"/>
                </a:solidFill>
                <a:latin typeface="Arial"/>
                <a:ea typeface="Arial"/>
                <a:cs typeface="Arial"/>
                <a:sym typeface="Arial"/>
              </a:defRPr>
            </a:lvl1pPr>
            <a:lvl2pPr marL="0" lvl="1" indent="0" algn="ctr">
              <a:spcBef>
                <a:spcPts val="0"/>
              </a:spcBef>
              <a:buNone/>
              <a:defRPr sz="1400" b="1">
                <a:solidFill>
                  <a:srgbClr val="FFFFFF"/>
                </a:solidFill>
                <a:latin typeface="Arial"/>
                <a:ea typeface="Arial"/>
                <a:cs typeface="Arial"/>
                <a:sym typeface="Arial"/>
              </a:defRPr>
            </a:lvl2pPr>
            <a:lvl3pPr marL="0" lvl="2" indent="0" algn="ctr">
              <a:spcBef>
                <a:spcPts val="0"/>
              </a:spcBef>
              <a:buNone/>
              <a:defRPr sz="1400" b="1">
                <a:solidFill>
                  <a:srgbClr val="FFFFFF"/>
                </a:solidFill>
                <a:latin typeface="Arial"/>
                <a:ea typeface="Arial"/>
                <a:cs typeface="Arial"/>
                <a:sym typeface="Arial"/>
              </a:defRPr>
            </a:lvl3pPr>
            <a:lvl4pPr marL="0" lvl="3" indent="0" algn="ctr">
              <a:spcBef>
                <a:spcPts val="0"/>
              </a:spcBef>
              <a:buNone/>
              <a:defRPr sz="1400" b="1">
                <a:solidFill>
                  <a:srgbClr val="FFFFFF"/>
                </a:solidFill>
                <a:latin typeface="Arial"/>
                <a:ea typeface="Arial"/>
                <a:cs typeface="Arial"/>
                <a:sym typeface="Arial"/>
              </a:defRPr>
            </a:lvl4pPr>
            <a:lvl5pPr marL="0" lvl="4" indent="0" algn="ctr">
              <a:spcBef>
                <a:spcPts val="0"/>
              </a:spcBef>
              <a:buNone/>
              <a:defRPr sz="1400" b="1">
                <a:solidFill>
                  <a:srgbClr val="FFFFFF"/>
                </a:solidFill>
                <a:latin typeface="Arial"/>
                <a:ea typeface="Arial"/>
                <a:cs typeface="Arial"/>
                <a:sym typeface="Arial"/>
              </a:defRPr>
            </a:lvl5pPr>
            <a:lvl6pPr marL="0" lvl="5" indent="0" algn="ctr">
              <a:spcBef>
                <a:spcPts val="0"/>
              </a:spcBef>
              <a:buNone/>
              <a:defRPr sz="1400" b="1">
                <a:solidFill>
                  <a:srgbClr val="FFFFFF"/>
                </a:solidFill>
                <a:latin typeface="Arial"/>
                <a:ea typeface="Arial"/>
                <a:cs typeface="Arial"/>
                <a:sym typeface="Arial"/>
              </a:defRPr>
            </a:lvl6pPr>
            <a:lvl7pPr marL="0" lvl="6" indent="0" algn="ctr">
              <a:spcBef>
                <a:spcPts val="0"/>
              </a:spcBef>
              <a:buNone/>
              <a:defRPr sz="1400" b="1">
                <a:solidFill>
                  <a:srgbClr val="FFFFFF"/>
                </a:solidFill>
                <a:latin typeface="Arial"/>
                <a:ea typeface="Arial"/>
                <a:cs typeface="Arial"/>
                <a:sym typeface="Arial"/>
              </a:defRPr>
            </a:lvl7pPr>
            <a:lvl8pPr marL="0" lvl="7" indent="0" algn="ctr">
              <a:spcBef>
                <a:spcPts val="0"/>
              </a:spcBef>
              <a:buNone/>
              <a:defRPr sz="1400" b="1">
                <a:solidFill>
                  <a:srgbClr val="FFFFFF"/>
                </a:solidFill>
                <a:latin typeface="Arial"/>
                <a:ea typeface="Arial"/>
                <a:cs typeface="Arial"/>
                <a:sym typeface="Arial"/>
              </a:defRPr>
            </a:lvl8pPr>
            <a:lvl9pPr marL="0" lvl="8" indent="0" algn="ctr">
              <a:spcBef>
                <a:spcPts val="0"/>
              </a:spcBef>
              <a:buNone/>
              <a:defRPr sz="1400" b="1">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160" name="Google Shape;160;p31"/>
          <p:cNvSpPr txBox="1">
            <a:spLocks noGrp="1"/>
          </p:cNvSpPr>
          <p:nvPr>
            <p:ph type="ctrTitle"/>
          </p:nvPr>
        </p:nvSpPr>
        <p:spPr>
          <a:xfrm>
            <a:off x="1600200" y="1600199"/>
            <a:ext cx="4867275" cy="100965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Arial"/>
              <a:buNone/>
              <a:defRPr sz="3200"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1" name="Google Shape;161;p31"/>
          <p:cNvSpPr>
            <a:spLocks noGrp="1"/>
          </p:cNvSpPr>
          <p:nvPr>
            <p:ph type="pic" idx="2"/>
          </p:nvPr>
        </p:nvSpPr>
        <p:spPr>
          <a:xfrm>
            <a:off x="6972300" y="1"/>
            <a:ext cx="5219699" cy="3428999"/>
          </a:xfrm>
          <a:prstGeom prst="rect">
            <a:avLst/>
          </a:prstGeom>
          <a:solidFill>
            <a:srgbClr val="FFE6DF"/>
          </a:solidFill>
          <a:ln>
            <a:noFill/>
          </a:ln>
        </p:spPr>
        <p:txBody>
          <a:bodyPr spcFirstLastPara="1" wrap="square" lIns="0" tIns="0" rIns="0" bIns="0" anchor="ctr" anchorCtr="0">
            <a:noAutofit/>
          </a:bodyPr>
          <a:lstStyle>
            <a:lvl1pPr marR="0" lvl="0" algn="ctr" rtl="0">
              <a:lnSpc>
                <a:spcPct val="90000"/>
              </a:lnSpc>
              <a:spcBef>
                <a:spcPts val="100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62" name="Google Shape;162;p31"/>
          <p:cNvSpPr/>
          <p:nvPr/>
        </p:nvSpPr>
        <p:spPr>
          <a:xfrm>
            <a:off x="1600200" y="931069"/>
            <a:ext cx="909638" cy="242888"/>
          </a:xfrm>
          <a:prstGeom prst="roundRect">
            <a:avLst>
              <a:gd name="adj" fmla="val 10785"/>
            </a:avLst>
          </a:prstGeom>
          <a:solidFill>
            <a:schemeClr val="accent1"/>
          </a:solidFill>
          <a:ln>
            <a:noFill/>
          </a:ln>
          <a:effectLst>
            <a:outerShdw blurRad="190500" dist="88900" dir="5400000" algn="t" rotWithShape="0">
              <a:schemeClr val="accent1">
                <a:alpha val="29803"/>
              </a:schemeClr>
            </a:outerShdw>
          </a:effectLst>
        </p:spPr>
        <p:txBody>
          <a:bodyPr spcFirstLastPara="1" wrap="square" lIns="0" tIns="45700" rIns="0" bIns="45700" anchor="ctr" anchorCtr="0">
            <a:noAutofit/>
          </a:bodyPr>
          <a:lstStyle/>
          <a:p>
            <a:pPr marL="0" marR="0" lvl="0" indent="0" algn="ctr" rtl="0">
              <a:spcBef>
                <a:spcPts val="0"/>
              </a:spcBef>
              <a:spcAft>
                <a:spcPts val="0"/>
              </a:spcAft>
              <a:buNone/>
            </a:pPr>
            <a:r>
              <a:rPr lang="en-US" sz="800" b="1">
                <a:solidFill>
                  <a:schemeClr val="lt1"/>
                </a:solidFill>
                <a:latin typeface="Arial"/>
                <a:ea typeface="Arial"/>
                <a:cs typeface="Arial"/>
                <a:sym typeface="Arial"/>
              </a:rPr>
              <a:t>PITCH DECK</a:t>
            </a:r>
            <a:endParaRPr/>
          </a:p>
        </p:txBody>
      </p:sp>
      <p:sp>
        <p:nvSpPr>
          <p:cNvPr id="163" name="Google Shape;163;p31"/>
          <p:cNvSpPr>
            <a:spLocks noGrp="1"/>
          </p:cNvSpPr>
          <p:nvPr>
            <p:ph type="pic" idx="3"/>
          </p:nvPr>
        </p:nvSpPr>
        <p:spPr>
          <a:xfrm>
            <a:off x="6972300" y="3429001"/>
            <a:ext cx="5219699" cy="3428999"/>
          </a:xfrm>
          <a:prstGeom prst="rect">
            <a:avLst/>
          </a:prstGeom>
          <a:solidFill>
            <a:srgbClr val="FFE6DF"/>
          </a:solidFill>
          <a:ln>
            <a:noFill/>
          </a:ln>
        </p:spPr>
        <p:txBody>
          <a:bodyPr spcFirstLastPara="1" wrap="square" lIns="0" tIns="0" rIns="0" bIns="0" anchor="ctr" anchorCtr="0">
            <a:noAutofit/>
          </a:bodyPr>
          <a:lstStyle>
            <a:lvl1pPr marR="0" lvl="0" algn="ctr" rtl="0">
              <a:lnSpc>
                <a:spcPct val="90000"/>
              </a:lnSpc>
              <a:spcBef>
                <a:spcPts val="100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1399076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2"/>
                                        </p:tgtEl>
                                        <p:attrNameLst>
                                          <p:attrName>style.visibility</p:attrName>
                                        </p:attrNameLst>
                                      </p:cBhvr>
                                      <p:to>
                                        <p:strVal val="visible"/>
                                      </p:to>
                                    </p:set>
                                    <p:animEffect transition="in" filter="fade">
                                      <p:cBhvr>
                                        <p:cTn id="7" dur="750"/>
                                        <p:tgtEl>
                                          <p:spTgt spid="162"/>
                                        </p:tgtEl>
                                      </p:cBhvr>
                                    </p:animEffect>
                                  </p:childTnLst>
                                </p:cTn>
                              </p:par>
                              <p:par>
                                <p:cTn id="8" presetID="10" presetClass="entr" presetSubtype="0" fill="hold" nodeType="withEffect">
                                  <p:stCondLst>
                                    <p:cond delay="300"/>
                                  </p:stCondLst>
                                  <p:childTnLst>
                                    <p:set>
                                      <p:cBhvr>
                                        <p:cTn id="9" dur="1" fill="hold">
                                          <p:stCondLst>
                                            <p:cond delay="0"/>
                                          </p:stCondLst>
                                        </p:cTn>
                                        <p:tgtEl>
                                          <p:spTgt spid="160"/>
                                        </p:tgtEl>
                                        <p:attrNameLst>
                                          <p:attrName>style.visibility</p:attrName>
                                        </p:attrNameLst>
                                      </p:cBhvr>
                                      <p:to>
                                        <p:strVal val="visible"/>
                                      </p:to>
                                    </p:set>
                                    <p:animEffect transition="in" filter="fade">
                                      <p:cBhvr>
                                        <p:cTn id="10" dur="500"/>
                                        <p:tgtEl>
                                          <p:spTgt spid="160"/>
                                        </p:tgtEl>
                                      </p:cBhvr>
                                    </p:animEffect>
                                  </p:childTnLst>
                                </p:cTn>
                              </p:par>
                              <p:par>
                                <p:cTn id="11" presetID="10" presetClass="entr" presetSubtype="0" fill="hold" nodeType="withEffect">
                                  <p:stCondLst>
                                    <p:cond delay="600"/>
                                  </p:stCondLst>
                                  <p:childTnLst>
                                    <p:set>
                                      <p:cBhvr>
                                        <p:cTn id="12" dur="1" fill="hold">
                                          <p:stCondLst>
                                            <p:cond delay="0"/>
                                          </p:stCondLst>
                                        </p:cTn>
                                        <p:tgtEl>
                                          <p:spTgt spid="161"/>
                                        </p:tgtEl>
                                        <p:attrNameLst>
                                          <p:attrName>style.visibility</p:attrName>
                                        </p:attrNameLst>
                                      </p:cBhvr>
                                      <p:to>
                                        <p:strVal val="visible"/>
                                      </p:to>
                                    </p:set>
                                    <p:animEffect transition="in" filter="fade">
                                      <p:cBhvr>
                                        <p:cTn id="13" dur="500"/>
                                        <p:tgtEl>
                                          <p:spTgt spid="161"/>
                                        </p:tgtEl>
                                      </p:cBhvr>
                                    </p:animEffect>
                                  </p:childTnLst>
                                </p:cTn>
                              </p:par>
                              <p:par>
                                <p:cTn id="14" presetID="10" presetClass="entr" presetSubtype="0" fill="hold" nodeType="withEffect">
                                  <p:stCondLst>
                                    <p:cond delay="600"/>
                                  </p:stCondLst>
                                  <p:childTnLst>
                                    <p:set>
                                      <p:cBhvr>
                                        <p:cTn id="15" dur="1" fill="hold">
                                          <p:stCondLst>
                                            <p:cond delay="0"/>
                                          </p:stCondLst>
                                        </p:cTn>
                                        <p:tgtEl>
                                          <p:spTgt spid="163"/>
                                        </p:tgtEl>
                                        <p:attrNameLst>
                                          <p:attrName>style.visibility</p:attrName>
                                        </p:attrNameLst>
                                      </p:cBhvr>
                                      <p:to>
                                        <p:strVal val="visible"/>
                                      </p:to>
                                    </p:set>
                                    <p:animEffect transition="in" filter="fade">
                                      <p:cBhvr>
                                        <p:cTn id="16" dur="500"/>
                                        <p:tgtEl>
                                          <p:spTgt spid="1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54_Title Slide">
  <p:cSld name="54_Title Slide">
    <p:spTree>
      <p:nvGrpSpPr>
        <p:cNvPr id="1" name="Shape 164"/>
        <p:cNvGrpSpPr/>
        <p:nvPr/>
      </p:nvGrpSpPr>
      <p:grpSpPr>
        <a:xfrm>
          <a:off x="0" y="0"/>
          <a:ext cx="0" cy="0"/>
          <a:chOff x="0" y="0"/>
          <a:chExt cx="0" cy="0"/>
        </a:xfrm>
      </p:grpSpPr>
      <p:sp>
        <p:nvSpPr>
          <p:cNvPr id="165" name="Google Shape;165;p32"/>
          <p:cNvSpPr txBox="1">
            <a:spLocks noGrp="1"/>
          </p:cNvSpPr>
          <p:nvPr>
            <p:ph type="sldNum" idx="12"/>
          </p:nvPr>
        </p:nvSpPr>
        <p:spPr>
          <a:xfrm>
            <a:off x="146446" y="6339904"/>
            <a:ext cx="38100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166" name="Google Shape;166;p32"/>
          <p:cNvSpPr>
            <a:spLocks noGrp="1"/>
          </p:cNvSpPr>
          <p:nvPr>
            <p:ph type="pic" idx="2"/>
          </p:nvPr>
        </p:nvSpPr>
        <p:spPr>
          <a:xfrm>
            <a:off x="6972300" y="0"/>
            <a:ext cx="5219700" cy="3428999"/>
          </a:xfrm>
          <a:prstGeom prst="rect">
            <a:avLst/>
          </a:prstGeom>
          <a:gradFill>
            <a:gsLst>
              <a:gs pos="0">
                <a:srgbClr val="FC926E">
                  <a:alpha val="20000"/>
                </a:srgbClr>
              </a:gs>
              <a:gs pos="100000">
                <a:srgbClr val="FF8A62">
                  <a:alpha val="20000"/>
                </a:srgbClr>
              </a:gs>
            </a:gsLst>
            <a:lin ang="5400000" scaled="0"/>
          </a:gra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67" name="Google Shape;167;p32"/>
          <p:cNvSpPr>
            <a:spLocks noGrp="1"/>
          </p:cNvSpPr>
          <p:nvPr>
            <p:ph type="pic" idx="3"/>
          </p:nvPr>
        </p:nvSpPr>
        <p:spPr>
          <a:xfrm>
            <a:off x="6972300" y="3429001"/>
            <a:ext cx="2609849" cy="3428999"/>
          </a:xfrm>
          <a:prstGeom prst="rect">
            <a:avLst/>
          </a:prstGeom>
          <a:gradFill>
            <a:gsLst>
              <a:gs pos="0">
                <a:srgbClr val="FC926E">
                  <a:alpha val="20000"/>
                </a:srgbClr>
              </a:gs>
              <a:gs pos="100000">
                <a:srgbClr val="FF8A62">
                  <a:alpha val="20000"/>
                </a:srgbClr>
              </a:gs>
            </a:gsLst>
            <a:lin ang="5400000" scaled="0"/>
          </a:gra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68" name="Google Shape;168;p32"/>
          <p:cNvSpPr>
            <a:spLocks noGrp="1"/>
          </p:cNvSpPr>
          <p:nvPr>
            <p:ph type="pic" idx="4"/>
          </p:nvPr>
        </p:nvSpPr>
        <p:spPr>
          <a:xfrm>
            <a:off x="9582150" y="3429001"/>
            <a:ext cx="2609850" cy="3428999"/>
          </a:xfrm>
          <a:prstGeom prst="rect">
            <a:avLst/>
          </a:prstGeom>
          <a:gradFill>
            <a:gsLst>
              <a:gs pos="0">
                <a:srgbClr val="FC926E">
                  <a:alpha val="20000"/>
                </a:srgbClr>
              </a:gs>
              <a:gs pos="100000">
                <a:srgbClr val="FF8A62">
                  <a:alpha val="20000"/>
                </a:srgbClr>
              </a:gs>
            </a:gsLst>
            <a:lin ang="5400000" scaled="0"/>
          </a:gra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69" name="Google Shape;169;p32"/>
          <p:cNvSpPr txBox="1">
            <a:spLocks noGrp="1"/>
          </p:cNvSpPr>
          <p:nvPr>
            <p:ph type="ctrTitle"/>
          </p:nvPr>
        </p:nvSpPr>
        <p:spPr>
          <a:xfrm>
            <a:off x="1600200" y="1600199"/>
            <a:ext cx="4867275" cy="100965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Arial"/>
              <a:buNone/>
              <a:defRPr sz="3200"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0" name="Google Shape;170;p32"/>
          <p:cNvSpPr/>
          <p:nvPr/>
        </p:nvSpPr>
        <p:spPr>
          <a:xfrm>
            <a:off x="1600200" y="931069"/>
            <a:ext cx="909638" cy="242888"/>
          </a:xfrm>
          <a:prstGeom prst="roundRect">
            <a:avLst>
              <a:gd name="adj" fmla="val 10785"/>
            </a:avLst>
          </a:prstGeom>
          <a:solidFill>
            <a:schemeClr val="accent1"/>
          </a:solidFill>
          <a:ln>
            <a:noFill/>
          </a:ln>
          <a:effectLst>
            <a:outerShdw blurRad="190500" dist="88900" dir="5400000" algn="t" rotWithShape="0">
              <a:schemeClr val="accent1">
                <a:alpha val="29803"/>
              </a:schemeClr>
            </a:outerShdw>
          </a:effectLst>
        </p:spPr>
        <p:txBody>
          <a:bodyPr spcFirstLastPara="1" wrap="square" lIns="0" tIns="45700" rIns="0" bIns="45700" anchor="ctr" anchorCtr="0">
            <a:noAutofit/>
          </a:bodyPr>
          <a:lstStyle/>
          <a:p>
            <a:pPr marL="0" marR="0" lvl="0" indent="0" algn="ctr" rtl="0">
              <a:spcBef>
                <a:spcPts val="0"/>
              </a:spcBef>
              <a:spcAft>
                <a:spcPts val="0"/>
              </a:spcAft>
              <a:buNone/>
            </a:pPr>
            <a:r>
              <a:rPr lang="en-US" sz="800" b="1">
                <a:solidFill>
                  <a:schemeClr val="lt1"/>
                </a:solidFill>
                <a:latin typeface="Arial"/>
                <a:ea typeface="Arial"/>
                <a:cs typeface="Arial"/>
                <a:sym typeface="Arial"/>
              </a:rPr>
              <a:t>PITCH DECK</a:t>
            </a:r>
            <a:endParaRPr/>
          </a:p>
        </p:txBody>
      </p:sp>
    </p:spTree>
    <p:extLst>
      <p:ext uri="{BB962C8B-B14F-4D97-AF65-F5344CB8AC3E}">
        <p14:creationId xmlns:p14="http://schemas.microsoft.com/office/powerpoint/2010/main" val="2935309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600"/>
                                  </p:stCondLst>
                                  <p:childTnLst>
                                    <p:set>
                                      <p:cBhvr>
                                        <p:cTn id="6" dur="1" fill="hold">
                                          <p:stCondLst>
                                            <p:cond delay="0"/>
                                          </p:stCondLst>
                                        </p:cTn>
                                        <p:tgtEl>
                                          <p:spTgt spid="166"/>
                                        </p:tgtEl>
                                        <p:attrNameLst>
                                          <p:attrName>style.visibility</p:attrName>
                                        </p:attrNameLst>
                                      </p:cBhvr>
                                      <p:to>
                                        <p:strVal val="visible"/>
                                      </p:to>
                                    </p:set>
                                    <p:anim calcmode="lin" valueType="num">
                                      <p:cBhvr additive="base">
                                        <p:cTn id="7" dur="1500"/>
                                        <p:tgtEl>
                                          <p:spTgt spid="166"/>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1000"/>
                                  </p:stCondLst>
                                  <p:childTnLst>
                                    <p:set>
                                      <p:cBhvr>
                                        <p:cTn id="9" dur="1" fill="hold">
                                          <p:stCondLst>
                                            <p:cond delay="0"/>
                                          </p:stCondLst>
                                        </p:cTn>
                                        <p:tgtEl>
                                          <p:spTgt spid="167"/>
                                        </p:tgtEl>
                                        <p:attrNameLst>
                                          <p:attrName>style.visibility</p:attrName>
                                        </p:attrNameLst>
                                      </p:cBhvr>
                                      <p:to>
                                        <p:strVal val="visible"/>
                                      </p:to>
                                    </p:set>
                                    <p:anim calcmode="lin" valueType="num">
                                      <p:cBhvr additive="base">
                                        <p:cTn id="10" dur="1500"/>
                                        <p:tgtEl>
                                          <p:spTgt spid="167"/>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1200"/>
                                  </p:stCondLst>
                                  <p:childTnLst>
                                    <p:set>
                                      <p:cBhvr>
                                        <p:cTn id="12" dur="1" fill="hold">
                                          <p:stCondLst>
                                            <p:cond delay="0"/>
                                          </p:stCondLst>
                                        </p:cTn>
                                        <p:tgtEl>
                                          <p:spTgt spid="168"/>
                                        </p:tgtEl>
                                        <p:attrNameLst>
                                          <p:attrName>style.visibility</p:attrName>
                                        </p:attrNameLst>
                                      </p:cBhvr>
                                      <p:to>
                                        <p:strVal val="visible"/>
                                      </p:to>
                                    </p:set>
                                    <p:anim calcmode="lin" valueType="num">
                                      <p:cBhvr additive="base">
                                        <p:cTn id="13" dur="1500"/>
                                        <p:tgtEl>
                                          <p:spTgt spid="168"/>
                                        </p:tgtEl>
                                        <p:attrNameLst>
                                          <p:attrName>ppt_y</p:attrName>
                                        </p:attrNameLst>
                                      </p:cBhvr>
                                      <p:tavLst>
                                        <p:tav tm="0">
                                          <p:val>
                                            <p:strVal val="#ppt_y+1"/>
                                          </p:val>
                                        </p:tav>
                                        <p:tav tm="100000">
                                          <p:val>
                                            <p:strVal val="#ppt_y"/>
                                          </p:val>
                                        </p:tav>
                                      </p:tavLst>
                                    </p:anim>
                                  </p:childTnLst>
                                </p:cTn>
                              </p:par>
                              <p:par>
                                <p:cTn id="14" presetID="10" presetClass="entr" presetSubtype="0" fill="hold" nodeType="withEffect">
                                  <p:stCondLst>
                                    <p:cond delay="0"/>
                                  </p:stCondLst>
                                  <p:childTnLst>
                                    <p:set>
                                      <p:cBhvr>
                                        <p:cTn id="15" dur="1" fill="hold">
                                          <p:stCondLst>
                                            <p:cond delay="0"/>
                                          </p:stCondLst>
                                        </p:cTn>
                                        <p:tgtEl>
                                          <p:spTgt spid="170"/>
                                        </p:tgtEl>
                                        <p:attrNameLst>
                                          <p:attrName>style.visibility</p:attrName>
                                        </p:attrNameLst>
                                      </p:cBhvr>
                                      <p:to>
                                        <p:strVal val="visible"/>
                                      </p:to>
                                    </p:set>
                                    <p:animEffect transition="in" filter="fade">
                                      <p:cBhvr>
                                        <p:cTn id="16" dur="750"/>
                                        <p:tgtEl>
                                          <p:spTgt spid="170"/>
                                        </p:tgtEl>
                                      </p:cBhvr>
                                    </p:animEffect>
                                  </p:childTnLst>
                                </p:cTn>
                              </p:par>
                              <p:par>
                                <p:cTn id="17" presetID="10" presetClass="entr" presetSubtype="0" fill="hold" nodeType="withEffect">
                                  <p:stCondLst>
                                    <p:cond delay="300"/>
                                  </p:stCondLst>
                                  <p:childTnLst>
                                    <p:set>
                                      <p:cBhvr>
                                        <p:cTn id="18" dur="1" fill="hold">
                                          <p:stCondLst>
                                            <p:cond delay="0"/>
                                          </p:stCondLst>
                                        </p:cTn>
                                        <p:tgtEl>
                                          <p:spTgt spid="169"/>
                                        </p:tgtEl>
                                        <p:attrNameLst>
                                          <p:attrName>style.visibility</p:attrName>
                                        </p:attrNameLst>
                                      </p:cBhvr>
                                      <p:to>
                                        <p:strVal val="visible"/>
                                      </p:to>
                                    </p:set>
                                    <p:animEffect transition="in" filter="fade">
                                      <p:cBhvr>
                                        <p:cTn id="19" dur="500"/>
                                        <p:tgtEl>
                                          <p:spTgt spid="1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55_Title Slide">
  <p:cSld name="55_Title Slide">
    <p:spTree>
      <p:nvGrpSpPr>
        <p:cNvPr id="1" name="Shape 171"/>
        <p:cNvGrpSpPr/>
        <p:nvPr/>
      </p:nvGrpSpPr>
      <p:grpSpPr>
        <a:xfrm>
          <a:off x="0" y="0"/>
          <a:ext cx="0" cy="0"/>
          <a:chOff x="0" y="0"/>
          <a:chExt cx="0" cy="0"/>
        </a:xfrm>
      </p:grpSpPr>
      <p:sp>
        <p:nvSpPr>
          <p:cNvPr id="172" name="Google Shape;172;p33"/>
          <p:cNvSpPr txBox="1">
            <a:spLocks noGrp="1"/>
          </p:cNvSpPr>
          <p:nvPr>
            <p:ph type="sldNum" idx="12"/>
          </p:nvPr>
        </p:nvSpPr>
        <p:spPr>
          <a:xfrm>
            <a:off x="146446" y="6339904"/>
            <a:ext cx="38100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173" name="Google Shape;173;p33"/>
          <p:cNvSpPr>
            <a:spLocks noGrp="1"/>
          </p:cNvSpPr>
          <p:nvPr>
            <p:ph type="pic" idx="2"/>
          </p:nvPr>
        </p:nvSpPr>
        <p:spPr>
          <a:xfrm>
            <a:off x="9582151" y="1"/>
            <a:ext cx="2609850" cy="6858000"/>
          </a:xfrm>
          <a:prstGeom prst="roundRect">
            <a:avLst>
              <a:gd name="adj" fmla="val 0"/>
            </a:avLst>
          </a:prstGeom>
          <a:gradFill>
            <a:gsLst>
              <a:gs pos="0">
                <a:srgbClr val="FC926E">
                  <a:alpha val="20000"/>
                </a:srgbClr>
              </a:gs>
              <a:gs pos="100000">
                <a:srgbClr val="FF8A62">
                  <a:alpha val="20000"/>
                </a:srgbClr>
              </a:gs>
            </a:gsLst>
            <a:lin ang="5400000" scaled="0"/>
          </a:gra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74" name="Google Shape;174;p33"/>
          <p:cNvSpPr>
            <a:spLocks noGrp="1"/>
          </p:cNvSpPr>
          <p:nvPr>
            <p:ph type="pic" idx="3"/>
          </p:nvPr>
        </p:nvSpPr>
        <p:spPr>
          <a:xfrm>
            <a:off x="6972300" y="1"/>
            <a:ext cx="2609850" cy="6858000"/>
          </a:xfrm>
          <a:prstGeom prst="roundRect">
            <a:avLst>
              <a:gd name="adj" fmla="val 0"/>
            </a:avLst>
          </a:prstGeom>
          <a:gradFill>
            <a:gsLst>
              <a:gs pos="0">
                <a:srgbClr val="FC926E">
                  <a:alpha val="20000"/>
                </a:srgbClr>
              </a:gs>
              <a:gs pos="100000">
                <a:srgbClr val="FF8A62">
                  <a:alpha val="20000"/>
                </a:srgbClr>
              </a:gs>
            </a:gsLst>
            <a:lin ang="5400000" scaled="0"/>
          </a:gra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75" name="Google Shape;175;p33"/>
          <p:cNvSpPr txBox="1">
            <a:spLocks noGrp="1"/>
          </p:cNvSpPr>
          <p:nvPr>
            <p:ph type="ctrTitle"/>
          </p:nvPr>
        </p:nvSpPr>
        <p:spPr>
          <a:xfrm>
            <a:off x="1600200" y="1600199"/>
            <a:ext cx="4867275" cy="100965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Arial"/>
              <a:buNone/>
              <a:defRPr sz="3200"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6" name="Google Shape;176;p33"/>
          <p:cNvSpPr/>
          <p:nvPr/>
        </p:nvSpPr>
        <p:spPr>
          <a:xfrm>
            <a:off x="1600200" y="931069"/>
            <a:ext cx="909638" cy="242888"/>
          </a:xfrm>
          <a:prstGeom prst="roundRect">
            <a:avLst>
              <a:gd name="adj" fmla="val 10785"/>
            </a:avLst>
          </a:prstGeom>
          <a:solidFill>
            <a:schemeClr val="accent1"/>
          </a:solidFill>
          <a:ln>
            <a:noFill/>
          </a:ln>
          <a:effectLst>
            <a:outerShdw blurRad="190500" dist="88900" dir="5400000" algn="t" rotWithShape="0">
              <a:schemeClr val="accent1">
                <a:alpha val="29803"/>
              </a:schemeClr>
            </a:outerShdw>
          </a:effectLst>
        </p:spPr>
        <p:txBody>
          <a:bodyPr spcFirstLastPara="1" wrap="square" lIns="0" tIns="45700" rIns="0" bIns="45700" anchor="ctr" anchorCtr="0">
            <a:noAutofit/>
          </a:bodyPr>
          <a:lstStyle/>
          <a:p>
            <a:pPr marL="0" marR="0" lvl="0" indent="0" algn="ctr" rtl="0">
              <a:spcBef>
                <a:spcPts val="0"/>
              </a:spcBef>
              <a:spcAft>
                <a:spcPts val="0"/>
              </a:spcAft>
              <a:buNone/>
            </a:pPr>
            <a:r>
              <a:rPr lang="en-US" sz="800" b="1">
                <a:solidFill>
                  <a:schemeClr val="lt1"/>
                </a:solidFill>
                <a:latin typeface="Arial"/>
                <a:ea typeface="Arial"/>
                <a:cs typeface="Arial"/>
                <a:sym typeface="Arial"/>
              </a:rPr>
              <a:t>PITCH DECK</a:t>
            </a:r>
            <a:endParaRPr/>
          </a:p>
        </p:txBody>
      </p:sp>
    </p:spTree>
    <p:extLst>
      <p:ext uri="{BB962C8B-B14F-4D97-AF65-F5344CB8AC3E}">
        <p14:creationId xmlns:p14="http://schemas.microsoft.com/office/powerpoint/2010/main" val="2542584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00"/>
                                  </p:stCondLst>
                                  <p:childTnLst>
                                    <p:set>
                                      <p:cBhvr>
                                        <p:cTn id="6" dur="1" fill="hold">
                                          <p:stCondLst>
                                            <p:cond delay="0"/>
                                          </p:stCondLst>
                                        </p:cTn>
                                        <p:tgtEl>
                                          <p:spTgt spid="174"/>
                                        </p:tgtEl>
                                        <p:attrNameLst>
                                          <p:attrName>style.visibility</p:attrName>
                                        </p:attrNameLst>
                                      </p:cBhvr>
                                      <p:to>
                                        <p:strVal val="visible"/>
                                      </p:to>
                                    </p:set>
                                    <p:animEffect transition="in" filter="fade">
                                      <p:cBhvr>
                                        <p:cTn id="7" dur="500"/>
                                        <p:tgtEl>
                                          <p:spTgt spid="174"/>
                                        </p:tgtEl>
                                      </p:cBhvr>
                                    </p:animEffect>
                                  </p:childTnLst>
                                </p:cTn>
                              </p:par>
                              <p:par>
                                <p:cTn id="8" presetID="10" presetClass="entr" presetSubtype="0" fill="hold" nodeType="withEffect">
                                  <p:stCondLst>
                                    <p:cond delay="500"/>
                                  </p:stCondLst>
                                  <p:childTnLst>
                                    <p:set>
                                      <p:cBhvr>
                                        <p:cTn id="9" dur="1" fill="hold">
                                          <p:stCondLst>
                                            <p:cond delay="0"/>
                                          </p:stCondLst>
                                        </p:cTn>
                                        <p:tgtEl>
                                          <p:spTgt spid="173"/>
                                        </p:tgtEl>
                                        <p:attrNameLst>
                                          <p:attrName>style.visibility</p:attrName>
                                        </p:attrNameLst>
                                      </p:cBhvr>
                                      <p:to>
                                        <p:strVal val="visible"/>
                                      </p:to>
                                    </p:set>
                                    <p:animEffect transition="in" filter="fade">
                                      <p:cBhvr>
                                        <p:cTn id="10" dur="500"/>
                                        <p:tgtEl>
                                          <p:spTgt spid="173"/>
                                        </p:tgtEl>
                                      </p:cBhvr>
                                    </p:animEffect>
                                  </p:childTnLst>
                                </p:cTn>
                              </p:par>
                              <p:par>
                                <p:cTn id="11" presetID="10" presetClass="entr" presetSubtype="0" fill="hold" nodeType="withEffect">
                                  <p:stCondLst>
                                    <p:cond delay="0"/>
                                  </p:stCondLst>
                                  <p:childTnLst>
                                    <p:set>
                                      <p:cBhvr>
                                        <p:cTn id="12" dur="1" fill="hold">
                                          <p:stCondLst>
                                            <p:cond delay="0"/>
                                          </p:stCondLst>
                                        </p:cTn>
                                        <p:tgtEl>
                                          <p:spTgt spid="176"/>
                                        </p:tgtEl>
                                        <p:attrNameLst>
                                          <p:attrName>style.visibility</p:attrName>
                                        </p:attrNameLst>
                                      </p:cBhvr>
                                      <p:to>
                                        <p:strVal val="visible"/>
                                      </p:to>
                                    </p:set>
                                    <p:animEffect transition="in" filter="fade">
                                      <p:cBhvr>
                                        <p:cTn id="13" dur="750"/>
                                        <p:tgtEl>
                                          <p:spTgt spid="176"/>
                                        </p:tgtEl>
                                      </p:cBhvr>
                                    </p:animEffect>
                                  </p:childTnLst>
                                </p:cTn>
                              </p:par>
                              <p:par>
                                <p:cTn id="14" presetID="10" presetClass="entr" presetSubtype="0" fill="hold" nodeType="withEffect">
                                  <p:stCondLst>
                                    <p:cond delay="300"/>
                                  </p:stCondLst>
                                  <p:childTnLst>
                                    <p:set>
                                      <p:cBhvr>
                                        <p:cTn id="15" dur="1" fill="hold">
                                          <p:stCondLst>
                                            <p:cond delay="0"/>
                                          </p:stCondLst>
                                        </p:cTn>
                                        <p:tgtEl>
                                          <p:spTgt spid="175"/>
                                        </p:tgtEl>
                                        <p:attrNameLst>
                                          <p:attrName>style.visibility</p:attrName>
                                        </p:attrNameLst>
                                      </p:cBhvr>
                                      <p:to>
                                        <p:strVal val="visible"/>
                                      </p:to>
                                    </p:set>
                                    <p:animEffect transition="in" filter="fade">
                                      <p:cBhvr>
                                        <p:cTn id="16" dur="500"/>
                                        <p:tgtEl>
                                          <p:spTgt spid="1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129_Title Slide">
  <p:cSld name="129_Title Slide">
    <p:spTree>
      <p:nvGrpSpPr>
        <p:cNvPr id="1" name="Shape 177"/>
        <p:cNvGrpSpPr/>
        <p:nvPr/>
      </p:nvGrpSpPr>
      <p:grpSpPr>
        <a:xfrm>
          <a:off x="0" y="0"/>
          <a:ext cx="0" cy="0"/>
          <a:chOff x="0" y="0"/>
          <a:chExt cx="0" cy="0"/>
        </a:xfrm>
      </p:grpSpPr>
      <p:sp>
        <p:nvSpPr>
          <p:cNvPr id="178" name="Google Shape;178;p34"/>
          <p:cNvSpPr txBox="1">
            <a:spLocks noGrp="1"/>
          </p:cNvSpPr>
          <p:nvPr>
            <p:ph type="ctrTitle"/>
          </p:nvPr>
        </p:nvSpPr>
        <p:spPr>
          <a:xfrm>
            <a:off x="1228725" y="1600199"/>
            <a:ext cx="4867275" cy="100965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Arial"/>
              <a:buNone/>
              <a:defRPr sz="3200"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9" name="Google Shape;179;p34"/>
          <p:cNvSpPr/>
          <p:nvPr/>
        </p:nvSpPr>
        <p:spPr>
          <a:xfrm>
            <a:off x="1228725" y="931069"/>
            <a:ext cx="942976" cy="242888"/>
          </a:xfrm>
          <a:prstGeom prst="roundRect">
            <a:avLst>
              <a:gd name="adj" fmla="val 10785"/>
            </a:avLst>
          </a:prstGeom>
          <a:solidFill>
            <a:schemeClr val="accent1"/>
          </a:solidFill>
          <a:ln>
            <a:noFill/>
          </a:ln>
          <a:effectLst>
            <a:outerShdw blurRad="190500" dist="88900" dir="5400000" algn="t" rotWithShape="0">
              <a:schemeClr val="accent1">
                <a:alpha val="29803"/>
              </a:schemeClr>
            </a:outerShdw>
          </a:effectLst>
        </p:spPr>
        <p:txBody>
          <a:bodyPr spcFirstLastPara="1" wrap="square" lIns="0" tIns="45700" rIns="0" bIns="45700" anchor="ctr" anchorCtr="0">
            <a:noAutofit/>
          </a:bodyPr>
          <a:lstStyle/>
          <a:p>
            <a:pPr marL="0" marR="0" lvl="0" indent="0" algn="ctr" rtl="0">
              <a:spcBef>
                <a:spcPts val="0"/>
              </a:spcBef>
              <a:spcAft>
                <a:spcPts val="0"/>
              </a:spcAft>
              <a:buNone/>
            </a:pPr>
            <a:r>
              <a:rPr lang="en-US" sz="800" b="1">
                <a:solidFill>
                  <a:schemeClr val="lt1"/>
                </a:solidFill>
                <a:latin typeface="Arial"/>
                <a:ea typeface="Arial"/>
                <a:cs typeface="Arial"/>
                <a:sym typeface="Arial"/>
              </a:rPr>
              <a:t>PITCH DECK</a:t>
            </a:r>
            <a:endParaRPr/>
          </a:p>
        </p:txBody>
      </p:sp>
      <p:sp>
        <p:nvSpPr>
          <p:cNvPr id="180" name="Google Shape;180;p34"/>
          <p:cNvSpPr txBox="1">
            <a:spLocks noGrp="1"/>
          </p:cNvSpPr>
          <p:nvPr>
            <p:ph type="sldNum" idx="12"/>
          </p:nvPr>
        </p:nvSpPr>
        <p:spPr>
          <a:xfrm>
            <a:off x="11664551" y="6339904"/>
            <a:ext cx="38100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sz="1200" b="1">
                <a:solidFill>
                  <a:srgbClr val="FFFFFF"/>
                </a:solidFill>
                <a:latin typeface="Arial"/>
                <a:ea typeface="Arial"/>
                <a:cs typeface="Arial"/>
                <a:sym typeface="Arial"/>
              </a:defRPr>
            </a:lvl1pPr>
            <a:lvl2pPr marL="0" lvl="1" indent="0" algn="ctr">
              <a:spcBef>
                <a:spcPts val="0"/>
              </a:spcBef>
              <a:buNone/>
              <a:defRPr sz="1200" b="1">
                <a:solidFill>
                  <a:srgbClr val="FFFFFF"/>
                </a:solidFill>
                <a:latin typeface="Arial"/>
                <a:ea typeface="Arial"/>
                <a:cs typeface="Arial"/>
                <a:sym typeface="Arial"/>
              </a:defRPr>
            </a:lvl2pPr>
            <a:lvl3pPr marL="0" lvl="2" indent="0" algn="ctr">
              <a:spcBef>
                <a:spcPts val="0"/>
              </a:spcBef>
              <a:buNone/>
              <a:defRPr sz="1200" b="1">
                <a:solidFill>
                  <a:srgbClr val="FFFFFF"/>
                </a:solidFill>
                <a:latin typeface="Arial"/>
                <a:ea typeface="Arial"/>
                <a:cs typeface="Arial"/>
                <a:sym typeface="Arial"/>
              </a:defRPr>
            </a:lvl3pPr>
            <a:lvl4pPr marL="0" lvl="3" indent="0" algn="ctr">
              <a:spcBef>
                <a:spcPts val="0"/>
              </a:spcBef>
              <a:buNone/>
              <a:defRPr sz="1200" b="1">
                <a:solidFill>
                  <a:srgbClr val="FFFFFF"/>
                </a:solidFill>
                <a:latin typeface="Arial"/>
                <a:ea typeface="Arial"/>
                <a:cs typeface="Arial"/>
                <a:sym typeface="Arial"/>
              </a:defRPr>
            </a:lvl4pPr>
            <a:lvl5pPr marL="0" lvl="4" indent="0" algn="ctr">
              <a:spcBef>
                <a:spcPts val="0"/>
              </a:spcBef>
              <a:buNone/>
              <a:defRPr sz="1200" b="1">
                <a:solidFill>
                  <a:srgbClr val="FFFFFF"/>
                </a:solidFill>
                <a:latin typeface="Arial"/>
                <a:ea typeface="Arial"/>
                <a:cs typeface="Arial"/>
                <a:sym typeface="Arial"/>
              </a:defRPr>
            </a:lvl5pPr>
            <a:lvl6pPr marL="0" lvl="5" indent="0" algn="ctr">
              <a:spcBef>
                <a:spcPts val="0"/>
              </a:spcBef>
              <a:buNone/>
              <a:defRPr sz="1200" b="1">
                <a:solidFill>
                  <a:srgbClr val="FFFFFF"/>
                </a:solidFill>
                <a:latin typeface="Arial"/>
                <a:ea typeface="Arial"/>
                <a:cs typeface="Arial"/>
                <a:sym typeface="Arial"/>
              </a:defRPr>
            </a:lvl6pPr>
            <a:lvl7pPr marL="0" lvl="6" indent="0" algn="ctr">
              <a:spcBef>
                <a:spcPts val="0"/>
              </a:spcBef>
              <a:buNone/>
              <a:defRPr sz="1200" b="1">
                <a:solidFill>
                  <a:srgbClr val="FFFFFF"/>
                </a:solidFill>
                <a:latin typeface="Arial"/>
                <a:ea typeface="Arial"/>
                <a:cs typeface="Arial"/>
                <a:sym typeface="Arial"/>
              </a:defRPr>
            </a:lvl7pPr>
            <a:lvl8pPr marL="0" lvl="7" indent="0" algn="ctr">
              <a:spcBef>
                <a:spcPts val="0"/>
              </a:spcBef>
              <a:buNone/>
              <a:defRPr sz="1200" b="1">
                <a:solidFill>
                  <a:srgbClr val="FFFFFF"/>
                </a:solidFill>
                <a:latin typeface="Arial"/>
                <a:ea typeface="Arial"/>
                <a:cs typeface="Arial"/>
                <a:sym typeface="Arial"/>
              </a:defRPr>
            </a:lvl8pPr>
            <a:lvl9pPr marL="0" lvl="8" indent="0" algn="ctr">
              <a:spcBef>
                <a:spcPts val="0"/>
              </a:spcBef>
              <a:buNone/>
              <a:defRPr sz="1200" b="1">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156523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9"/>
                                        </p:tgtEl>
                                        <p:attrNameLst>
                                          <p:attrName>style.visibility</p:attrName>
                                        </p:attrNameLst>
                                      </p:cBhvr>
                                      <p:to>
                                        <p:strVal val="visible"/>
                                      </p:to>
                                    </p:set>
                                    <p:animEffect transition="in" filter="fade">
                                      <p:cBhvr>
                                        <p:cTn id="7" dur="750"/>
                                        <p:tgtEl>
                                          <p:spTgt spid="179"/>
                                        </p:tgtEl>
                                      </p:cBhvr>
                                    </p:animEffect>
                                  </p:childTnLst>
                                </p:cTn>
                              </p:par>
                              <p:par>
                                <p:cTn id="8" presetID="10" presetClass="entr" presetSubtype="0" fill="hold" nodeType="withEffect">
                                  <p:stCondLst>
                                    <p:cond delay="400"/>
                                  </p:stCondLst>
                                  <p:childTnLst>
                                    <p:set>
                                      <p:cBhvr>
                                        <p:cTn id="9" dur="1" fill="hold">
                                          <p:stCondLst>
                                            <p:cond delay="0"/>
                                          </p:stCondLst>
                                        </p:cTn>
                                        <p:tgtEl>
                                          <p:spTgt spid="178"/>
                                        </p:tgtEl>
                                        <p:attrNameLst>
                                          <p:attrName>style.visibility</p:attrName>
                                        </p:attrNameLst>
                                      </p:cBhvr>
                                      <p:to>
                                        <p:strVal val="visible"/>
                                      </p:to>
                                    </p:set>
                                    <p:animEffect transition="in" filter="fade">
                                      <p:cBhvr>
                                        <p:cTn id="10" dur="750"/>
                                        <p:tgtEl>
                                          <p:spTgt spid="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pos="768">
          <p15:clr>
            <a:srgbClr val="FBAE40"/>
          </p15:clr>
        </p15:guide>
        <p15:guide id="2" pos="4152">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18_Custom Layout">
  <p:cSld name="18_Custom Layout">
    <p:spTree>
      <p:nvGrpSpPr>
        <p:cNvPr id="1" name="Shape 181"/>
        <p:cNvGrpSpPr/>
        <p:nvPr/>
      </p:nvGrpSpPr>
      <p:grpSpPr>
        <a:xfrm>
          <a:off x="0" y="0"/>
          <a:ext cx="0" cy="0"/>
          <a:chOff x="0" y="0"/>
          <a:chExt cx="0" cy="0"/>
        </a:xfrm>
      </p:grpSpPr>
      <p:sp>
        <p:nvSpPr>
          <p:cNvPr id="182" name="Google Shape;182;p35"/>
          <p:cNvSpPr>
            <a:spLocks noGrp="1"/>
          </p:cNvSpPr>
          <p:nvPr>
            <p:ph type="pic" idx="2"/>
          </p:nvPr>
        </p:nvSpPr>
        <p:spPr>
          <a:xfrm>
            <a:off x="7467598" y="2291293"/>
            <a:ext cx="2438402" cy="2465914"/>
          </a:xfrm>
          <a:prstGeom prst="roundRect">
            <a:avLst>
              <a:gd name="adj" fmla="val 7968"/>
            </a:avLst>
          </a:prstGeom>
          <a:solidFill>
            <a:srgbClr val="FFE6DF"/>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83" name="Google Shape;183;p35"/>
          <p:cNvSpPr>
            <a:spLocks noGrp="1"/>
          </p:cNvSpPr>
          <p:nvPr>
            <p:ph type="pic" idx="3"/>
          </p:nvPr>
        </p:nvSpPr>
        <p:spPr>
          <a:xfrm>
            <a:off x="1600200" y="2291293"/>
            <a:ext cx="2438402" cy="2465914"/>
          </a:xfrm>
          <a:prstGeom prst="roundRect">
            <a:avLst>
              <a:gd name="adj" fmla="val 7968"/>
            </a:avLst>
          </a:prstGeom>
          <a:solidFill>
            <a:srgbClr val="FFE6DF"/>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84" name="Google Shape;184;p35"/>
          <p:cNvSpPr>
            <a:spLocks noGrp="1"/>
          </p:cNvSpPr>
          <p:nvPr>
            <p:ph type="pic" idx="4"/>
          </p:nvPr>
        </p:nvSpPr>
        <p:spPr>
          <a:xfrm>
            <a:off x="4533898" y="2034118"/>
            <a:ext cx="2438402" cy="2465914"/>
          </a:xfrm>
          <a:prstGeom prst="roundRect">
            <a:avLst>
              <a:gd name="adj" fmla="val 7968"/>
            </a:avLst>
          </a:prstGeom>
          <a:solidFill>
            <a:srgbClr val="FFE6DF"/>
          </a:solidFill>
          <a:ln>
            <a:noFill/>
          </a:ln>
          <a:effectLst>
            <a:outerShdw blurRad="381000" dist="127000" dir="5400000" algn="ctr" rotWithShape="0">
              <a:srgbClr val="000000">
                <a:alpha val="29803"/>
              </a:srgbClr>
            </a:outerShdw>
          </a:effectLst>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85" name="Google Shape;185;p35"/>
          <p:cNvSpPr/>
          <p:nvPr/>
        </p:nvSpPr>
        <p:spPr>
          <a:xfrm>
            <a:off x="10401296" y="2291293"/>
            <a:ext cx="2338293" cy="2465914"/>
          </a:xfrm>
          <a:prstGeom prst="roundRect">
            <a:avLst>
              <a:gd name="adj" fmla="val 8032"/>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86" name="Google Shape;186;p35"/>
          <p:cNvSpPr txBox="1">
            <a:spLocks noGrp="1"/>
          </p:cNvSpPr>
          <p:nvPr>
            <p:ph type="ctrTitle"/>
          </p:nvPr>
        </p:nvSpPr>
        <p:spPr>
          <a:xfrm>
            <a:off x="1600200" y="1024467"/>
            <a:ext cx="9277349" cy="1009651"/>
          </a:xfrm>
          <a:prstGeom prst="rect">
            <a:avLst/>
          </a:prstGeom>
          <a:noFill/>
          <a:ln>
            <a:noFill/>
          </a:ln>
        </p:spPr>
        <p:txBody>
          <a:bodyPr spcFirstLastPara="1" wrap="square" lIns="0" tIns="0" rIns="0" bIns="0" anchor="t" anchorCtr="0">
            <a:normAutofit/>
          </a:bodyPr>
          <a:lstStyle>
            <a:lvl1pPr lvl="0" algn="ctr">
              <a:lnSpc>
                <a:spcPct val="90000"/>
              </a:lnSpc>
              <a:spcBef>
                <a:spcPts val="0"/>
              </a:spcBef>
              <a:spcAft>
                <a:spcPts val="0"/>
              </a:spcAft>
              <a:buClr>
                <a:schemeClr val="dk1"/>
              </a:buClr>
              <a:buSzPts val="3200"/>
              <a:buFont typeface="Arial"/>
              <a:buNone/>
              <a:defRPr sz="3200"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7" name="Google Shape;187;p35"/>
          <p:cNvSpPr txBox="1">
            <a:spLocks noGrp="1"/>
          </p:cNvSpPr>
          <p:nvPr>
            <p:ph type="sldNum" idx="12"/>
          </p:nvPr>
        </p:nvSpPr>
        <p:spPr>
          <a:xfrm>
            <a:off x="146446" y="6339904"/>
            <a:ext cx="38100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9060322"/>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500"/>
                                  </p:stCondLst>
                                  <p:childTnLst>
                                    <p:set>
                                      <p:cBhvr>
                                        <p:cTn id="6" dur="1" fill="hold">
                                          <p:stCondLst>
                                            <p:cond delay="0"/>
                                          </p:stCondLst>
                                        </p:cTn>
                                        <p:tgtEl>
                                          <p:spTgt spid="183"/>
                                        </p:tgtEl>
                                        <p:attrNameLst>
                                          <p:attrName>style.visibility</p:attrName>
                                        </p:attrNameLst>
                                      </p:cBhvr>
                                      <p:to>
                                        <p:strVal val="visible"/>
                                      </p:to>
                                    </p:set>
                                    <p:anim calcmode="lin" valueType="num">
                                      <p:cBhvr additive="base">
                                        <p:cTn id="7" dur="750"/>
                                        <p:tgtEl>
                                          <p:spTgt spid="183"/>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750"/>
                                  </p:stCondLst>
                                  <p:childTnLst>
                                    <p:set>
                                      <p:cBhvr>
                                        <p:cTn id="9" dur="1" fill="hold">
                                          <p:stCondLst>
                                            <p:cond delay="0"/>
                                          </p:stCondLst>
                                        </p:cTn>
                                        <p:tgtEl>
                                          <p:spTgt spid="184"/>
                                        </p:tgtEl>
                                        <p:attrNameLst>
                                          <p:attrName>style.visibility</p:attrName>
                                        </p:attrNameLst>
                                      </p:cBhvr>
                                      <p:to>
                                        <p:strVal val="visible"/>
                                      </p:to>
                                    </p:set>
                                    <p:anim calcmode="lin" valueType="num">
                                      <p:cBhvr additive="base">
                                        <p:cTn id="10" dur="750"/>
                                        <p:tgtEl>
                                          <p:spTgt spid="184"/>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1000"/>
                                  </p:stCondLst>
                                  <p:childTnLst>
                                    <p:set>
                                      <p:cBhvr>
                                        <p:cTn id="12" dur="1" fill="hold">
                                          <p:stCondLst>
                                            <p:cond delay="0"/>
                                          </p:stCondLst>
                                        </p:cTn>
                                        <p:tgtEl>
                                          <p:spTgt spid="182"/>
                                        </p:tgtEl>
                                        <p:attrNameLst>
                                          <p:attrName>style.visibility</p:attrName>
                                        </p:attrNameLst>
                                      </p:cBhvr>
                                      <p:to>
                                        <p:strVal val="visible"/>
                                      </p:to>
                                    </p:set>
                                    <p:anim calcmode="lin" valueType="num">
                                      <p:cBhvr additive="base">
                                        <p:cTn id="13" dur="750"/>
                                        <p:tgtEl>
                                          <p:spTgt spid="182"/>
                                        </p:tgtEl>
                                        <p:attrNameLst>
                                          <p:attrName>ppt_y</p:attrName>
                                        </p:attrNameLst>
                                      </p:cBhvr>
                                      <p:tavLst>
                                        <p:tav tm="0">
                                          <p:val>
                                            <p:strVal val="#ppt_y+1"/>
                                          </p:val>
                                        </p:tav>
                                        <p:tav tm="100000">
                                          <p:val>
                                            <p:strVal val="#ppt_y"/>
                                          </p:val>
                                        </p:tav>
                                      </p:tavLst>
                                    </p:anim>
                                  </p:childTnLst>
                                </p:cTn>
                              </p:par>
                              <p:par>
                                <p:cTn id="14" presetID="2" presetClass="entr" presetSubtype="2" fill="hold" nodeType="withEffect">
                                  <p:stCondLst>
                                    <p:cond delay="1250"/>
                                  </p:stCondLst>
                                  <p:childTnLst>
                                    <p:set>
                                      <p:cBhvr>
                                        <p:cTn id="15" dur="1" fill="hold">
                                          <p:stCondLst>
                                            <p:cond delay="0"/>
                                          </p:stCondLst>
                                        </p:cTn>
                                        <p:tgtEl>
                                          <p:spTgt spid="185"/>
                                        </p:tgtEl>
                                        <p:attrNameLst>
                                          <p:attrName>style.visibility</p:attrName>
                                        </p:attrNameLst>
                                      </p:cBhvr>
                                      <p:to>
                                        <p:strVal val="visible"/>
                                      </p:to>
                                    </p:set>
                                    <p:anim calcmode="lin" valueType="num">
                                      <p:cBhvr additive="base">
                                        <p:cTn id="16" dur="750"/>
                                        <p:tgtEl>
                                          <p:spTgt spid="185"/>
                                        </p:tgtEl>
                                        <p:attrNameLst>
                                          <p:attrName>ppt_x</p:attrName>
                                        </p:attrNameLst>
                                      </p:cBhvr>
                                      <p:tavLst>
                                        <p:tav tm="0">
                                          <p:val>
                                            <p:strVal val="#ppt_x+1"/>
                                          </p:val>
                                        </p:tav>
                                        <p:tav tm="100000">
                                          <p:val>
                                            <p:strVal val="#ppt_x"/>
                                          </p:val>
                                        </p:tav>
                                      </p:tavLst>
                                    </p:anim>
                                  </p:childTnLst>
                                </p:cTn>
                              </p:par>
                              <p:par>
                                <p:cTn id="17" presetID="10" presetClass="entr" presetSubtype="0" fill="hold" nodeType="withEffect">
                                  <p:stCondLst>
                                    <p:cond delay="700"/>
                                  </p:stCondLst>
                                  <p:childTnLst>
                                    <p:set>
                                      <p:cBhvr>
                                        <p:cTn id="18" dur="1" fill="hold">
                                          <p:stCondLst>
                                            <p:cond delay="0"/>
                                          </p:stCondLst>
                                        </p:cTn>
                                        <p:tgtEl>
                                          <p:spTgt spid="186"/>
                                        </p:tgtEl>
                                        <p:attrNameLst>
                                          <p:attrName>style.visibility</p:attrName>
                                        </p:attrNameLst>
                                      </p:cBhvr>
                                      <p:to>
                                        <p:strVal val="visible"/>
                                      </p:to>
                                    </p:set>
                                    <p:animEffect transition="in" filter="fade">
                                      <p:cBhvr>
                                        <p:cTn id="19" dur="500"/>
                                        <p:tgtEl>
                                          <p:spTgt spid="1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13_Custom Layout">
  <p:cSld name="13_Custom Layout">
    <p:spTree>
      <p:nvGrpSpPr>
        <p:cNvPr id="1" name="Shape 188"/>
        <p:cNvGrpSpPr/>
        <p:nvPr/>
      </p:nvGrpSpPr>
      <p:grpSpPr>
        <a:xfrm>
          <a:off x="0" y="0"/>
          <a:ext cx="0" cy="0"/>
          <a:chOff x="0" y="0"/>
          <a:chExt cx="0" cy="0"/>
        </a:xfrm>
      </p:grpSpPr>
      <p:sp>
        <p:nvSpPr>
          <p:cNvPr id="189" name="Google Shape;189;p36"/>
          <p:cNvSpPr>
            <a:spLocks noGrp="1"/>
          </p:cNvSpPr>
          <p:nvPr>
            <p:ph type="pic" idx="2"/>
          </p:nvPr>
        </p:nvSpPr>
        <p:spPr>
          <a:xfrm>
            <a:off x="1600200" y="1016342"/>
            <a:ext cx="9568543" cy="2933441"/>
          </a:xfrm>
          <a:prstGeom prst="roundRect">
            <a:avLst>
              <a:gd name="adj" fmla="val 6405"/>
            </a:avLst>
          </a:prstGeom>
          <a:solidFill>
            <a:srgbClr val="FFE6DF"/>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90" name="Google Shape;190;p36"/>
          <p:cNvSpPr txBox="1">
            <a:spLocks noGrp="1"/>
          </p:cNvSpPr>
          <p:nvPr>
            <p:ph type="sldNum" idx="12"/>
          </p:nvPr>
        </p:nvSpPr>
        <p:spPr>
          <a:xfrm>
            <a:off x="146446" y="6339904"/>
            <a:ext cx="38100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sz="1400" b="1">
                <a:solidFill>
                  <a:srgbClr val="FFFFFF"/>
                </a:solidFill>
                <a:latin typeface="Arial"/>
                <a:ea typeface="Arial"/>
                <a:cs typeface="Arial"/>
                <a:sym typeface="Arial"/>
              </a:defRPr>
            </a:lvl1pPr>
            <a:lvl2pPr marL="0" lvl="1" indent="0" algn="ctr">
              <a:spcBef>
                <a:spcPts val="0"/>
              </a:spcBef>
              <a:buNone/>
              <a:defRPr sz="1400" b="1">
                <a:solidFill>
                  <a:srgbClr val="FFFFFF"/>
                </a:solidFill>
                <a:latin typeface="Arial"/>
                <a:ea typeface="Arial"/>
                <a:cs typeface="Arial"/>
                <a:sym typeface="Arial"/>
              </a:defRPr>
            </a:lvl2pPr>
            <a:lvl3pPr marL="0" lvl="2" indent="0" algn="ctr">
              <a:spcBef>
                <a:spcPts val="0"/>
              </a:spcBef>
              <a:buNone/>
              <a:defRPr sz="1400" b="1">
                <a:solidFill>
                  <a:srgbClr val="FFFFFF"/>
                </a:solidFill>
                <a:latin typeface="Arial"/>
                <a:ea typeface="Arial"/>
                <a:cs typeface="Arial"/>
                <a:sym typeface="Arial"/>
              </a:defRPr>
            </a:lvl3pPr>
            <a:lvl4pPr marL="0" lvl="3" indent="0" algn="ctr">
              <a:spcBef>
                <a:spcPts val="0"/>
              </a:spcBef>
              <a:buNone/>
              <a:defRPr sz="1400" b="1">
                <a:solidFill>
                  <a:srgbClr val="FFFFFF"/>
                </a:solidFill>
                <a:latin typeface="Arial"/>
                <a:ea typeface="Arial"/>
                <a:cs typeface="Arial"/>
                <a:sym typeface="Arial"/>
              </a:defRPr>
            </a:lvl4pPr>
            <a:lvl5pPr marL="0" lvl="4" indent="0" algn="ctr">
              <a:spcBef>
                <a:spcPts val="0"/>
              </a:spcBef>
              <a:buNone/>
              <a:defRPr sz="1400" b="1">
                <a:solidFill>
                  <a:srgbClr val="FFFFFF"/>
                </a:solidFill>
                <a:latin typeface="Arial"/>
                <a:ea typeface="Arial"/>
                <a:cs typeface="Arial"/>
                <a:sym typeface="Arial"/>
              </a:defRPr>
            </a:lvl5pPr>
            <a:lvl6pPr marL="0" lvl="5" indent="0" algn="ctr">
              <a:spcBef>
                <a:spcPts val="0"/>
              </a:spcBef>
              <a:buNone/>
              <a:defRPr sz="1400" b="1">
                <a:solidFill>
                  <a:srgbClr val="FFFFFF"/>
                </a:solidFill>
                <a:latin typeface="Arial"/>
                <a:ea typeface="Arial"/>
                <a:cs typeface="Arial"/>
                <a:sym typeface="Arial"/>
              </a:defRPr>
            </a:lvl6pPr>
            <a:lvl7pPr marL="0" lvl="6" indent="0" algn="ctr">
              <a:spcBef>
                <a:spcPts val="0"/>
              </a:spcBef>
              <a:buNone/>
              <a:defRPr sz="1400" b="1">
                <a:solidFill>
                  <a:srgbClr val="FFFFFF"/>
                </a:solidFill>
                <a:latin typeface="Arial"/>
                <a:ea typeface="Arial"/>
                <a:cs typeface="Arial"/>
                <a:sym typeface="Arial"/>
              </a:defRPr>
            </a:lvl7pPr>
            <a:lvl8pPr marL="0" lvl="7" indent="0" algn="ctr">
              <a:spcBef>
                <a:spcPts val="0"/>
              </a:spcBef>
              <a:buNone/>
              <a:defRPr sz="1400" b="1">
                <a:solidFill>
                  <a:srgbClr val="FFFFFF"/>
                </a:solidFill>
                <a:latin typeface="Arial"/>
                <a:ea typeface="Arial"/>
                <a:cs typeface="Arial"/>
                <a:sym typeface="Arial"/>
              </a:defRPr>
            </a:lvl8pPr>
            <a:lvl9pPr marL="0" lvl="8" indent="0" algn="ctr">
              <a:spcBef>
                <a:spcPts val="0"/>
              </a:spcBef>
              <a:buNone/>
              <a:defRPr sz="1400" b="1">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14958646"/>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189"/>
                                        </p:tgtEl>
                                        <p:attrNameLst>
                                          <p:attrName>style.visibility</p:attrName>
                                        </p:attrNameLst>
                                      </p:cBhvr>
                                      <p:to>
                                        <p:strVal val="visible"/>
                                      </p:to>
                                    </p:set>
                                    <p:animEffect transition="in" filter="fade">
                                      <p:cBhvr>
                                        <p:cTn id="7" dur="500"/>
                                        <p:tgtEl>
                                          <p:spTgt spid="1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56_Title Slide">
  <p:cSld name="56_Title Slide">
    <p:spTree>
      <p:nvGrpSpPr>
        <p:cNvPr id="1" name="Shape 191"/>
        <p:cNvGrpSpPr/>
        <p:nvPr/>
      </p:nvGrpSpPr>
      <p:grpSpPr>
        <a:xfrm>
          <a:off x="0" y="0"/>
          <a:ext cx="0" cy="0"/>
          <a:chOff x="0" y="0"/>
          <a:chExt cx="0" cy="0"/>
        </a:xfrm>
      </p:grpSpPr>
      <p:sp>
        <p:nvSpPr>
          <p:cNvPr id="192" name="Google Shape;192;p37"/>
          <p:cNvSpPr>
            <a:spLocks noGrp="1"/>
          </p:cNvSpPr>
          <p:nvPr>
            <p:ph type="pic" idx="2"/>
          </p:nvPr>
        </p:nvSpPr>
        <p:spPr>
          <a:xfrm>
            <a:off x="9788982" y="3403578"/>
            <a:ext cx="2403018" cy="3454422"/>
          </a:xfrm>
          <a:prstGeom prst="rect">
            <a:avLst/>
          </a:prstGeom>
          <a:solidFill>
            <a:srgbClr val="FFE6DF"/>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600"/>
              <a:buFont typeface="Arial"/>
              <a:buNone/>
              <a:defRPr sz="6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93" name="Google Shape;193;p37"/>
          <p:cNvSpPr>
            <a:spLocks noGrp="1"/>
          </p:cNvSpPr>
          <p:nvPr>
            <p:ph type="pic" idx="3"/>
          </p:nvPr>
        </p:nvSpPr>
        <p:spPr>
          <a:xfrm>
            <a:off x="677636" y="3403578"/>
            <a:ext cx="2403018" cy="3454422"/>
          </a:xfrm>
          <a:prstGeom prst="rect">
            <a:avLst/>
          </a:prstGeom>
          <a:solidFill>
            <a:srgbClr val="FFE6DF"/>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94" name="Google Shape;194;p37"/>
          <p:cNvSpPr>
            <a:spLocks noGrp="1"/>
          </p:cNvSpPr>
          <p:nvPr>
            <p:ph type="pic" idx="4"/>
          </p:nvPr>
        </p:nvSpPr>
        <p:spPr>
          <a:xfrm>
            <a:off x="2911245" y="3403578"/>
            <a:ext cx="2491473" cy="3454422"/>
          </a:xfrm>
          <a:prstGeom prst="rect">
            <a:avLst/>
          </a:prstGeom>
          <a:solidFill>
            <a:srgbClr val="FFE6DF"/>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900"/>
              <a:buFont typeface="Arial"/>
              <a:buNone/>
              <a:defRPr sz="9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95" name="Google Shape;195;p37"/>
          <p:cNvSpPr>
            <a:spLocks noGrp="1"/>
          </p:cNvSpPr>
          <p:nvPr>
            <p:ph type="pic" idx="5"/>
          </p:nvPr>
        </p:nvSpPr>
        <p:spPr>
          <a:xfrm>
            <a:off x="5233309" y="3403578"/>
            <a:ext cx="2491473" cy="3454422"/>
          </a:xfrm>
          <a:prstGeom prst="rect">
            <a:avLst/>
          </a:prstGeom>
          <a:solidFill>
            <a:srgbClr val="FFE6DF"/>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800"/>
              <a:buFont typeface="Arial"/>
              <a:buNone/>
              <a:defRPr sz="8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96" name="Google Shape;196;p37"/>
          <p:cNvSpPr>
            <a:spLocks noGrp="1"/>
          </p:cNvSpPr>
          <p:nvPr>
            <p:ph type="pic" idx="6"/>
          </p:nvPr>
        </p:nvSpPr>
        <p:spPr>
          <a:xfrm>
            <a:off x="7555373" y="3403578"/>
            <a:ext cx="2403018" cy="3454422"/>
          </a:xfrm>
          <a:prstGeom prst="rect">
            <a:avLst/>
          </a:prstGeom>
          <a:solidFill>
            <a:srgbClr val="FFE6DF"/>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700"/>
              <a:buFont typeface="Arial"/>
              <a:buNone/>
              <a:defRPr sz="7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2805949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250"/>
                                  </p:stCondLst>
                                  <p:childTnLst>
                                    <p:set>
                                      <p:cBhvr>
                                        <p:cTn id="6" dur="1" fill="hold">
                                          <p:stCondLst>
                                            <p:cond delay="0"/>
                                          </p:stCondLst>
                                        </p:cTn>
                                        <p:tgtEl>
                                          <p:spTgt spid="193"/>
                                        </p:tgtEl>
                                        <p:attrNameLst>
                                          <p:attrName>style.visibility</p:attrName>
                                        </p:attrNameLst>
                                      </p:cBhvr>
                                      <p:to>
                                        <p:strVal val="visible"/>
                                      </p:to>
                                    </p:set>
                                    <p:anim calcmode="lin" valueType="num">
                                      <p:cBhvr additive="base">
                                        <p:cTn id="7" dur="750"/>
                                        <p:tgtEl>
                                          <p:spTgt spid="193"/>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600"/>
                                  </p:stCondLst>
                                  <p:childTnLst>
                                    <p:set>
                                      <p:cBhvr>
                                        <p:cTn id="9" dur="1" fill="hold">
                                          <p:stCondLst>
                                            <p:cond delay="0"/>
                                          </p:stCondLst>
                                        </p:cTn>
                                        <p:tgtEl>
                                          <p:spTgt spid="194"/>
                                        </p:tgtEl>
                                        <p:attrNameLst>
                                          <p:attrName>style.visibility</p:attrName>
                                        </p:attrNameLst>
                                      </p:cBhvr>
                                      <p:to>
                                        <p:strVal val="visible"/>
                                      </p:to>
                                    </p:set>
                                    <p:anim calcmode="lin" valueType="num">
                                      <p:cBhvr additive="base">
                                        <p:cTn id="10" dur="750"/>
                                        <p:tgtEl>
                                          <p:spTgt spid="194"/>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800"/>
                                  </p:stCondLst>
                                  <p:childTnLst>
                                    <p:set>
                                      <p:cBhvr>
                                        <p:cTn id="12" dur="1" fill="hold">
                                          <p:stCondLst>
                                            <p:cond delay="0"/>
                                          </p:stCondLst>
                                        </p:cTn>
                                        <p:tgtEl>
                                          <p:spTgt spid="195"/>
                                        </p:tgtEl>
                                        <p:attrNameLst>
                                          <p:attrName>style.visibility</p:attrName>
                                        </p:attrNameLst>
                                      </p:cBhvr>
                                      <p:to>
                                        <p:strVal val="visible"/>
                                      </p:to>
                                    </p:set>
                                    <p:anim calcmode="lin" valueType="num">
                                      <p:cBhvr additive="base">
                                        <p:cTn id="13" dur="750"/>
                                        <p:tgtEl>
                                          <p:spTgt spid="195"/>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1100"/>
                                  </p:stCondLst>
                                  <p:childTnLst>
                                    <p:set>
                                      <p:cBhvr>
                                        <p:cTn id="15" dur="1" fill="hold">
                                          <p:stCondLst>
                                            <p:cond delay="0"/>
                                          </p:stCondLst>
                                        </p:cTn>
                                        <p:tgtEl>
                                          <p:spTgt spid="196"/>
                                        </p:tgtEl>
                                        <p:attrNameLst>
                                          <p:attrName>style.visibility</p:attrName>
                                        </p:attrNameLst>
                                      </p:cBhvr>
                                      <p:to>
                                        <p:strVal val="visible"/>
                                      </p:to>
                                    </p:set>
                                    <p:anim calcmode="lin" valueType="num">
                                      <p:cBhvr additive="base">
                                        <p:cTn id="16" dur="750"/>
                                        <p:tgtEl>
                                          <p:spTgt spid="196"/>
                                        </p:tgtEl>
                                        <p:attrNameLst>
                                          <p:attrName>ppt_y</p:attrName>
                                        </p:attrNameLst>
                                      </p:cBhvr>
                                      <p:tavLst>
                                        <p:tav tm="0">
                                          <p:val>
                                            <p:strVal val="#ppt_y+1"/>
                                          </p:val>
                                        </p:tav>
                                        <p:tav tm="100000">
                                          <p:val>
                                            <p:strVal val="#ppt_y"/>
                                          </p:val>
                                        </p:tav>
                                      </p:tavLst>
                                    </p:anim>
                                  </p:childTnLst>
                                </p:cTn>
                              </p:par>
                              <p:par>
                                <p:cTn id="17" presetID="2" presetClass="entr" presetSubtype="4" fill="hold" nodeType="withEffect">
                                  <p:stCondLst>
                                    <p:cond delay="1300"/>
                                  </p:stCondLst>
                                  <p:childTnLst>
                                    <p:set>
                                      <p:cBhvr>
                                        <p:cTn id="18" dur="1" fill="hold">
                                          <p:stCondLst>
                                            <p:cond delay="0"/>
                                          </p:stCondLst>
                                        </p:cTn>
                                        <p:tgtEl>
                                          <p:spTgt spid="192"/>
                                        </p:tgtEl>
                                        <p:attrNameLst>
                                          <p:attrName>style.visibility</p:attrName>
                                        </p:attrNameLst>
                                      </p:cBhvr>
                                      <p:to>
                                        <p:strVal val="visible"/>
                                      </p:to>
                                    </p:set>
                                    <p:anim calcmode="lin" valueType="num">
                                      <p:cBhvr additive="base">
                                        <p:cTn id="19" dur="750"/>
                                        <p:tgtEl>
                                          <p:spTgt spid="19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70_Title Slide">
  <p:cSld name="70_Title Slide">
    <p:spTree>
      <p:nvGrpSpPr>
        <p:cNvPr id="1" name="Shape 197"/>
        <p:cNvGrpSpPr/>
        <p:nvPr/>
      </p:nvGrpSpPr>
      <p:grpSpPr>
        <a:xfrm>
          <a:off x="0" y="0"/>
          <a:ext cx="0" cy="0"/>
          <a:chOff x="0" y="0"/>
          <a:chExt cx="0" cy="0"/>
        </a:xfrm>
      </p:grpSpPr>
      <p:sp>
        <p:nvSpPr>
          <p:cNvPr id="198" name="Google Shape;198;p38"/>
          <p:cNvSpPr txBox="1">
            <a:spLocks noGrp="1"/>
          </p:cNvSpPr>
          <p:nvPr>
            <p:ph type="sldNum" idx="12"/>
          </p:nvPr>
        </p:nvSpPr>
        <p:spPr>
          <a:xfrm>
            <a:off x="146446" y="6339904"/>
            <a:ext cx="38100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sz="1400" b="1">
                <a:solidFill>
                  <a:srgbClr val="FFFFFF"/>
                </a:solidFill>
                <a:latin typeface="Arial"/>
                <a:ea typeface="Arial"/>
                <a:cs typeface="Arial"/>
                <a:sym typeface="Arial"/>
              </a:defRPr>
            </a:lvl1pPr>
            <a:lvl2pPr marL="0" lvl="1" indent="0" algn="ctr">
              <a:spcBef>
                <a:spcPts val="0"/>
              </a:spcBef>
              <a:buNone/>
              <a:defRPr sz="1400" b="1">
                <a:solidFill>
                  <a:srgbClr val="FFFFFF"/>
                </a:solidFill>
                <a:latin typeface="Arial"/>
                <a:ea typeface="Arial"/>
                <a:cs typeface="Arial"/>
                <a:sym typeface="Arial"/>
              </a:defRPr>
            </a:lvl2pPr>
            <a:lvl3pPr marL="0" lvl="2" indent="0" algn="ctr">
              <a:spcBef>
                <a:spcPts val="0"/>
              </a:spcBef>
              <a:buNone/>
              <a:defRPr sz="1400" b="1">
                <a:solidFill>
                  <a:srgbClr val="FFFFFF"/>
                </a:solidFill>
                <a:latin typeface="Arial"/>
                <a:ea typeface="Arial"/>
                <a:cs typeface="Arial"/>
                <a:sym typeface="Arial"/>
              </a:defRPr>
            </a:lvl3pPr>
            <a:lvl4pPr marL="0" lvl="3" indent="0" algn="ctr">
              <a:spcBef>
                <a:spcPts val="0"/>
              </a:spcBef>
              <a:buNone/>
              <a:defRPr sz="1400" b="1">
                <a:solidFill>
                  <a:srgbClr val="FFFFFF"/>
                </a:solidFill>
                <a:latin typeface="Arial"/>
                <a:ea typeface="Arial"/>
                <a:cs typeface="Arial"/>
                <a:sym typeface="Arial"/>
              </a:defRPr>
            </a:lvl4pPr>
            <a:lvl5pPr marL="0" lvl="4" indent="0" algn="ctr">
              <a:spcBef>
                <a:spcPts val="0"/>
              </a:spcBef>
              <a:buNone/>
              <a:defRPr sz="1400" b="1">
                <a:solidFill>
                  <a:srgbClr val="FFFFFF"/>
                </a:solidFill>
                <a:latin typeface="Arial"/>
                <a:ea typeface="Arial"/>
                <a:cs typeface="Arial"/>
                <a:sym typeface="Arial"/>
              </a:defRPr>
            </a:lvl5pPr>
            <a:lvl6pPr marL="0" lvl="5" indent="0" algn="ctr">
              <a:spcBef>
                <a:spcPts val="0"/>
              </a:spcBef>
              <a:buNone/>
              <a:defRPr sz="1400" b="1">
                <a:solidFill>
                  <a:srgbClr val="FFFFFF"/>
                </a:solidFill>
                <a:latin typeface="Arial"/>
                <a:ea typeface="Arial"/>
                <a:cs typeface="Arial"/>
                <a:sym typeface="Arial"/>
              </a:defRPr>
            </a:lvl6pPr>
            <a:lvl7pPr marL="0" lvl="6" indent="0" algn="ctr">
              <a:spcBef>
                <a:spcPts val="0"/>
              </a:spcBef>
              <a:buNone/>
              <a:defRPr sz="1400" b="1">
                <a:solidFill>
                  <a:srgbClr val="FFFFFF"/>
                </a:solidFill>
                <a:latin typeface="Arial"/>
                <a:ea typeface="Arial"/>
                <a:cs typeface="Arial"/>
                <a:sym typeface="Arial"/>
              </a:defRPr>
            </a:lvl7pPr>
            <a:lvl8pPr marL="0" lvl="7" indent="0" algn="ctr">
              <a:spcBef>
                <a:spcPts val="0"/>
              </a:spcBef>
              <a:buNone/>
              <a:defRPr sz="1400" b="1">
                <a:solidFill>
                  <a:srgbClr val="FFFFFF"/>
                </a:solidFill>
                <a:latin typeface="Arial"/>
                <a:ea typeface="Arial"/>
                <a:cs typeface="Arial"/>
                <a:sym typeface="Arial"/>
              </a:defRPr>
            </a:lvl8pPr>
            <a:lvl9pPr marL="0" lvl="8" indent="0" algn="ctr">
              <a:spcBef>
                <a:spcPts val="0"/>
              </a:spcBef>
              <a:buNone/>
              <a:defRPr sz="1400" b="1">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199" name="Google Shape;199;p38"/>
          <p:cNvSpPr txBox="1">
            <a:spLocks noGrp="1"/>
          </p:cNvSpPr>
          <p:nvPr>
            <p:ph type="ctrTitle"/>
          </p:nvPr>
        </p:nvSpPr>
        <p:spPr>
          <a:xfrm>
            <a:off x="1600200" y="1600199"/>
            <a:ext cx="4867275" cy="100965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Arial"/>
              <a:buNone/>
              <a:defRPr sz="3200"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0" name="Google Shape;200;p38"/>
          <p:cNvSpPr/>
          <p:nvPr/>
        </p:nvSpPr>
        <p:spPr>
          <a:xfrm>
            <a:off x="1600200" y="931069"/>
            <a:ext cx="909638" cy="242888"/>
          </a:xfrm>
          <a:prstGeom prst="roundRect">
            <a:avLst>
              <a:gd name="adj" fmla="val 10785"/>
            </a:avLst>
          </a:prstGeom>
          <a:solidFill>
            <a:schemeClr val="accent1"/>
          </a:solidFill>
          <a:ln>
            <a:noFill/>
          </a:ln>
          <a:effectLst>
            <a:outerShdw blurRad="190500" dist="88900" dir="5400000" algn="t" rotWithShape="0">
              <a:schemeClr val="accent1">
                <a:alpha val="29803"/>
              </a:schemeClr>
            </a:outerShdw>
          </a:effectLst>
        </p:spPr>
        <p:txBody>
          <a:bodyPr spcFirstLastPara="1" wrap="square" lIns="0" tIns="45700" rIns="0" bIns="45700" anchor="ctr" anchorCtr="0">
            <a:noAutofit/>
          </a:bodyPr>
          <a:lstStyle/>
          <a:p>
            <a:pPr marL="0" marR="0" lvl="0" indent="0" algn="ctr" rtl="0">
              <a:spcBef>
                <a:spcPts val="0"/>
              </a:spcBef>
              <a:spcAft>
                <a:spcPts val="0"/>
              </a:spcAft>
              <a:buNone/>
            </a:pPr>
            <a:r>
              <a:rPr lang="en-US" sz="800" b="1">
                <a:solidFill>
                  <a:schemeClr val="lt1"/>
                </a:solidFill>
                <a:latin typeface="Arial"/>
                <a:ea typeface="Arial"/>
                <a:cs typeface="Arial"/>
                <a:sym typeface="Arial"/>
              </a:rPr>
              <a:t>PITCH DECK</a:t>
            </a:r>
            <a:endParaRPr/>
          </a:p>
        </p:txBody>
      </p:sp>
      <p:sp>
        <p:nvSpPr>
          <p:cNvPr id="201" name="Google Shape;201;p38"/>
          <p:cNvSpPr>
            <a:spLocks noGrp="1"/>
          </p:cNvSpPr>
          <p:nvPr>
            <p:ph type="pic" idx="2"/>
          </p:nvPr>
        </p:nvSpPr>
        <p:spPr>
          <a:xfrm>
            <a:off x="677008" y="4914900"/>
            <a:ext cx="11514993" cy="1943100"/>
          </a:xfrm>
          <a:prstGeom prst="rect">
            <a:avLst/>
          </a:prstGeom>
          <a:solidFill>
            <a:srgbClr val="FFE6DF"/>
          </a:solidFill>
          <a:ln>
            <a:noFill/>
          </a:ln>
        </p:spPr>
        <p:txBody>
          <a:bodyPr spcFirstLastPara="1" wrap="square" lIns="0" tIns="0" rIns="0" bIns="0" anchor="ctr" anchorCtr="0">
            <a:noAutofit/>
          </a:bodyPr>
          <a:lstStyle>
            <a:lvl1pPr marR="0" lvl="0" algn="ctr" rtl="0">
              <a:lnSpc>
                <a:spcPct val="90000"/>
              </a:lnSpc>
              <a:spcBef>
                <a:spcPts val="100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3461847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0"/>
                                        </p:tgtEl>
                                        <p:attrNameLst>
                                          <p:attrName>style.visibility</p:attrName>
                                        </p:attrNameLst>
                                      </p:cBhvr>
                                      <p:to>
                                        <p:strVal val="visible"/>
                                      </p:to>
                                    </p:set>
                                    <p:animEffect transition="in" filter="fade">
                                      <p:cBhvr>
                                        <p:cTn id="7" dur="750"/>
                                        <p:tgtEl>
                                          <p:spTgt spid="200"/>
                                        </p:tgtEl>
                                      </p:cBhvr>
                                    </p:animEffect>
                                  </p:childTnLst>
                                </p:cTn>
                              </p:par>
                              <p:par>
                                <p:cTn id="8" presetID="10" presetClass="entr" presetSubtype="0" fill="hold" nodeType="withEffect">
                                  <p:stCondLst>
                                    <p:cond delay="300"/>
                                  </p:stCondLst>
                                  <p:childTnLst>
                                    <p:set>
                                      <p:cBhvr>
                                        <p:cTn id="9" dur="1" fill="hold">
                                          <p:stCondLst>
                                            <p:cond delay="0"/>
                                          </p:stCondLst>
                                        </p:cTn>
                                        <p:tgtEl>
                                          <p:spTgt spid="199"/>
                                        </p:tgtEl>
                                        <p:attrNameLst>
                                          <p:attrName>style.visibility</p:attrName>
                                        </p:attrNameLst>
                                      </p:cBhvr>
                                      <p:to>
                                        <p:strVal val="visible"/>
                                      </p:to>
                                    </p:set>
                                    <p:animEffect transition="in" filter="fade">
                                      <p:cBhvr>
                                        <p:cTn id="10" dur="750"/>
                                        <p:tgtEl>
                                          <p:spTgt spid="199"/>
                                        </p:tgtEl>
                                      </p:cBhvr>
                                    </p:animEffect>
                                  </p:childTnLst>
                                </p:cTn>
                              </p:par>
                              <p:par>
                                <p:cTn id="11" presetID="10" presetClass="entr" presetSubtype="0" fill="hold" nodeType="withEffect">
                                  <p:stCondLst>
                                    <p:cond delay="600"/>
                                  </p:stCondLst>
                                  <p:childTnLst>
                                    <p:set>
                                      <p:cBhvr>
                                        <p:cTn id="12" dur="1" fill="hold">
                                          <p:stCondLst>
                                            <p:cond delay="0"/>
                                          </p:stCondLst>
                                        </p:cTn>
                                        <p:tgtEl>
                                          <p:spTgt spid="201"/>
                                        </p:tgtEl>
                                        <p:attrNameLst>
                                          <p:attrName>style.visibility</p:attrName>
                                        </p:attrNameLst>
                                      </p:cBhvr>
                                      <p:to>
                                        <p:strVal val="visible"/>
                                      </p:to>
                                    </p:set>
                                    <p:animEffect transition="in" filter="fade">
                                      <p:cBhvr>
                                        <p:cTn id="13" dur="750"/>
                                        <p:tgtEl>
                                          <p:spTgt spid="2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80_Title Slide">
  <p:cSld name="80_Title Slide">
    <p:spTree>
      <p:nvGrpSpPr>
        <p:cNvPr id="1" name="Shape 202"/>
        <p:cNvGrpSpPr/>
        <p:nvPr/>
      </p:nvGrpSpPr>
      <p:grpSpPr>
        <a:xfrm>
          <a:off x="0" y="0"/>
          <a:ext cx="0" cy="0"/>
          <a:chOff x="0" y="0"/>
          <a:chExt cx="0" cy="0"/>
        </a:xfrm>
      </p:grpSpPr>
      <p:sp>
        <p:nvSpPr>
          <p:cNvPr id="203" name="Google Shape;203;p39"/>
          <p:cNvSpPr>
            <a:spLocks noGrp="1"/>
          </p:cNvSpPr>
          <p:nvPr>
            <p:ph type="pic" idx="2"/>
          </p:nvPr>
        </p:nvSpPr>
        <p:spPr>
          <a:xfrm>
            <a:off x="5706208" y="0"/>
            <a:ext cx="6485791" cy="6858000"/>
          </a:xfrm>
          <a:prstGeom prst="rect">
            <a:avLst/>
          </a:prstGeom>
          <a:solidFill>
            <a:srgbClr val="FFE6DF"/>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04" name="Google Shape;204;p39"/>
          <p:cNvSpPr txBox="1">
            <a:spLocks noGrp="1"/>
          </p:cNvSpPr>
          <p:nvPr>
            <p:ph type="sldNum" idx="12"/>
          </p:nvPr>
        </p:nvSpPr>
        <p:spPr>
          <a:xfrm>
            <a:off x="146446" y="6339904"/>
            <a:ext cx="38100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sz="1400" b="1">
                <a:solidFill>
                  <a:srgbClr val="FFFFFF"/>
                </a:solidFill>
                <a:latin typeface="Arial"/>
                <a:ea typeface="Arial"/>
                <a:cs typeface="Arial"/>
                <a:sym typeface="Arial"/>
              </a:defRPr>
            </a:lvl1pPr>
            <a:lvl2pPr marL="0" lvl="1" indent="0" algn="ctr">
              <a:spcBef>
                <a:spcPts val="0"/>
              </a:spcBef>
              <a:buNone/>
              <a:defRPr sz="1400" b="1">
                <a:solidFill>
                  <a:srgbClr val="FFFFFF"/>
                </a:solidFill>
                <a:latin typeface="Arial"/>
                <a:ea typeface="Arial"/>
                <a:cs typeface="Arial"/>
                <a:sym typeface="Arial"/>
              </a:defRPr>
            </a:lvl2pPr>
            <a:lvl3pPr marL="0" lvl="2" indent="0" algn="ctr">
              <a:spcBef>
                <a:spcPts val="0"/>
              </a:spcBef>
              <a:buNone/>
              <a:defRPr sz="1400" b="1">
                <a:solidFill>
                  <a:srgbClr val="FFFFFF"/>
                </a:solidFill>
                <a:latin typeface="Arial"/>
                <a:ea typeface="Arial"/>
                <a:cs typeface="Arial"/>
                <a:sym typeface="Arial"/>
              </a:defRPr>
            </a:lvl3pPr>
            <a:lvl4pPr marL="0" lvl="3" indent="0" algn="ctr">
              <a:spcBef>
                <a:spcPts val="0"/>
              </a:spcBef>
              <a:buNone/>
              <a:defRPr sz="1400" b="1">
                <a:solidFill>
                  <a:srgbClr val="FFFFFF"/>
                </a:solidFill>
                <a:latin typeface="Arial"/>
                <a:ea typeface="Arial"/>
                <a:cs typeface="Arial"/>
                <a:sym typeface="Arial"/>
              </a:defRPr>
            </a:lvl4pPr>
            <a:lvl5pPr marL="0" lvl="4" indent="0" algn="ctr">
              <a:spcBef>
                <a:spcPts val="0"/>
              </a:spcBef>
              <a:buNone/>
              <a:defRPr sz="1400" b="1">
                <a:solidFill>
                  <a:srgbClr val="FFFFFF"/>
                </a:solidFill>
                <a:latin typeface="Arial"/>
                <a:ea typeface="Arial"/>
                <a:cs typeface="Arial"/>
                <a:sym typeface="Arial"/>
              </a:defRPr>
            </a:lvl5pPr>
            <a:lvl6pPr marL="0" lvl="5" indent="0" algn="ctr">
              <a:spcBef>
                <a:spcPts val="0"/>
              </a:spcBef>
              <a:buNone/>
              <a:defRPr sz="1400" b="1">
                <a:solidFill>
                  <a:srgbClr val="FFFFFF"/>
                </a:solidFill>
                <a:latin typeface="Arial"/>
                <a:ea typeface="Arial"/>
                <a:cs typeface="Arial"/>
                <a:sym typeface="Arial"/>
              </a:defRPr>
            </a:lvl6pPr>
            <a:lvl7pPr marL="0" lvl="6" indent="0" algn="ctr">
              <a:spcBef>
                <a:spcPts val="0"/>
              </a:spcBef>
              <a:buNone/>
              <a:defRPr sz="1400" b="1">
                <a:solidFill>
                  <a:srgbClr val="FFFFFF"/>
                </a:solidFill>
                <a:latin typeface="Arial"/>
                <a:ea typeface="Arial"/>
                <a:cs typeface="Arial"/>
                <a:sym typeface="Arial"/>
              </a:defRPr>
            </a:lvl7pPr>
            <a:lvl8pPr marL="0" lvl="7" indent="0" algn="ctr">
              <a:spcBef>
                <a:spcPts val="0"/>
              </a:spcBef>
              <a:buNone/>
              <a:defRPr sz="1400" b="1">
                <a:solidFill>
                  <a:srgbClr val="FFFFFF"/>
                </a:solidFill>
                <a:latin typeface="Arial"/>
                <a:ea typeface="Arial"/>
                <a:cs typeface="Arial"/>
                <a:sym typeface="Arial"/>
              </a:defRPr>
            </a:lvl8pPr>
            <a:lvl9pPr marL="0" lvl="8" indent="0" algn="ctr">
              <a:spcBef>
                <a:spcPts val="0"/>
              </a:spcBef>
              <a:buNone/>
              <a:defRPr sz="1400" b="1">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47986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400"/>
                                  </p:stCondLst>
                                  <p:childTnLst>
                                    <p:set>
                                      <p:cBhvr>
                                        <p:cTn id="6" dur="1" fill="hold">
                                          <p:stCondLst>
                                            <p:cond delay="0"/>
                                          </p:stCondLst>
                                        </p:cTn>
                                        <p:tgtEl>
                                          <p:spTgt spid="203"/>
                                        </p:tgtEl>
                                        <p:attrNameLst>
                                          <p:attrName>style.visibility</p:attrName>
                                        </p:attrNameLst>
                                      </p:cBhvr>
                                      <p:to>
                                        <p:strVal val="visible"/>
                                      </p:to>
                                    </p:set>
                                    <p:animEffect transition="in" filter="fade">
                                      <p:cBhvr>
                                        <p:cTn id="7" dur="750"/>
                                        <p:tgtEl>
                                          <p:spTgt spid="2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6F6B5EE-D6F8-1988-C882-E43D205D92E8}"/>
              </a:ext>
            </a:extLst>
          </p:cNvPr>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7023A9F9-052C-F40D-4AA2-3EF691857E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42B3FEC6-64EE-3C7E-4D28-4115CC662A08}"/>
              </a:ext>
            </a:extLst>
          </p:cNvPr>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D6BFBD89-D3BB-24C0-A595-C832CB5DE43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B659F8DF-AE2B-E95C-4648-A87792CE0238}"/>
              </a:ext>
            </a:extLst>
          </p:cNvPr>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88C45806-1897-773D-9708-8FB36C457F95}"/>
              </a:ext>
            </a:extLst>
          </p:cNvPr>
          <p:cNvSpPr>
            <a:spLocks noGrp="1"/>
          </p:cNvSpPr>
          <p:nvPr>
            <p:ph type="dt" sz="half" idx="10"/>
          </p:nvPr>
        </p:nvSpPr>
        <p:spPr/>
        <p:txBody>
          <a:bodyPr/>
          <a:lstStyle/>
          <a:p>
            <a:fld id="{5773A1DC-BA96-475B-AA5F-520949276ACF}" type="datetimeFigureOut">
              <a:rPr lang="sv-SE" smtClean="0"/>
              <a:t>2023-11-09</a:t>
            </a:fld>
            <a:endParaRPr lang="sv-SE"/>
          </a:p>
        </p:txBody>
      </p:sp>
      <p:sp>
        <p:nvSpPr>
          <p:cNvPr id="8" name="Platshållare för sidfot 7">
            <a:extLst>
              <a:ext uri="{FF2B5EF4-FFF2-40B4-BE49-F238E27FC236}">
                <a16:creationId xmlns:a16="http://schemas.microsoft.com/office/drawing/2014/main" id="{E56159A7-28D6-FD46-7A99-6327995809DD}"/>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1E3DE7D1-244D-06E8-830A-86AC4C97C0F1}"/>
              </a:ext>
            </a:extLst>
          </p:cNvPr>
          <p:cNvSpPr>
            <a:spLocks noGrp="1"/>
          </p:cNvSpPr>
          <p:nvPr>
            <p:ph type="sldNum" sz="quarter" idx="12"/>
          </p:nvPr>
        </p:nvSpPr>
        <p:spPr/>
        <p:txBody>
          <a:bodyPr/>
          <a:lstStyle/>
          <a:p>
            <a:fld id="{9F2D0CB5-7D6F-4063-B991-5D685D3EA09A}" type="slidenum">
              <a:rPr lang="sv-SE" smtClean="0"/>
              <a:t>‹#›</a:t>
            </a:fld>
            <a:endParaRPr lang="sv-SE"/>
          </a:p>
        </p:txBody>
      </p:sp>
    </p:spTree>
    <p:extLst>
      <p:ext uri="{BB962C8B-B14F-4D97-AF65-F5344CB8AC3E}">
        <p14:creationId xmlns:p14="http://schemas.microsoft.com/office/powerpoint/2010/main" val="301832138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88_Title Slide">
  <p:cSld name="88_Title Slide">
    <p:spTree>
      <p:nvGrpSpPr>
        <p:cNvPr id="1" name="Shape 205"/>
        <p:cNvGrpSpPr/>
        <p:nvPr/>
      </p:nvGrpSpPr>
      <p:grpSpPr>
        <a:xfrm>
          <a:off x="0" y="0"/>
          <a:ext cx="0" cy="0"/>
          <a:chOff x="0" y="0"/>
          <a:chExt cx="0" cy="0"/>
        </a:xfrm>
      </p:grpSpPr>
      <p:sp>
        <p:nvSpPr>
          <p:cNvPr id="206" name="Google Shape;206;p40"/>
          <p:cNvSpPr>
            <a:spLocks noGrp="1"/>
          </p:cNvSpPr>
          <p:nvPr>
            <p:ph type="pic" idx="2"/>
          </p:nvPr>
        </p:nvSpPr>
        <p:spPr>
          <a:xfrm>
            <a:off x="1600200" y="5846885"/>
            <a:ext cx="9680331" cy="1011115"/>
          </a:xfrm>
          <a:prstGeom prst="rect">
            <a:avLst/>
          </a:prstGeom>
          <a:solidFill>
            <a:srgbClr val="FFE6DF"/>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07" name="Google Shape;207;p40"/>
          <p:cNvSpPr txBox="1">
            <a:spLocks noGrp="1"/>
          </p:cNvSpPr>
          <p:nvPr>
            <p:ph type="sldNum" idx="12"/>
          </p:nvPr>
        </p:nvSpPr>
        <p:spPr>
          <a:xfrm>
            <a:off x="146446" y="6339904"/>
            <a:ext cx="38100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sz="1400" b="1">
                <a:solidFill>
                  <a:srgbClr val="FFFFFF"/>
                </a:solidFill>
                <a:latin typeface="Arial"/>
                <a:ea typeface="Arial"/>
                <a:cs typeface="Arial"/>
                <a:sym typeface="Arial"/>
              </a:defRPr>
            </a:lvl1pPr>
            <a:lvl2pPr marL="0" lvl="1" indent="0" algn="ctr">
              <a:spcBef>
                <a:spcPts val="0"/>
              </a:spcBef>
              <a:buNone/>
              <a:defRPr sz="1400" b="1">
                <a:solidFill>
                  <a:srgbClr val="FFFFFF"/>
                </a:solidFill>
                <a:latin typeface="Arial"/>
                <a:ea typeface="Arial"/>
                <a:cs typeface="Arial"/>
                <a:sym typeface="Arial"/>
              </a:defRPr>
            </a:lvl2pPr>
            <a:lvl3pPr marL="0" lvl="2" indent="0" algn="ctr">
              <a:spcBef>
                <a:spcPts val="0"/>
              </a:spcBef>
              <a:buNone/>
              <a:defRPr sz="1400" b="1">
                <a:solidFill>
                  <a:srgbClr val="FFFFFF"/>
                </a:solidFill>
                <a:latin typeface="Arial"/>
                <a:ea typeface="Arial"/>
                <a:cs typeface="Arial"/>
                <a:sym typeface="Arial"/>
              </a:defRPr>
            </a:lvl3pPr>
            <a:lvl4pPr marL="0" lvl="3" indent="0" algn="ctr">
              <a:spcBef>
                <a:spcPts val="0"/>
              </a:spcBef>
              <a:buNone/>
              <a:defRPr sz="1400" b="1">
                <a:solidFill>
                  <a:srgbClr val="FFFFFF"/>
                </a:solidFill>
                <a:latin typeface="Arial"/>
                <a:ea typeface="Arial"/>
                <a:cs typeface="Arial"/>
                <a:sym typeface="Arial"/>
              </a:defRPr>
            </a:lvl4pPr>
            <a:lvl5pPr marL="0" lvl="4" indent="0" algn="ctr">
              <a:spcBef>
                <a:spcPts val="0"/>
              </a:spcBef>
              <a:buNone/>
              <a:defRPr sz="1400" b="1">
                <a:solidFill>
                  <a:srgbClr val="FFFFFF"/>
                </a:solidFill>
                <a:latin typeface="Arial"/>
                <a:ea typeface="Arial"/>
                <a:cs typeface="Arial"/>
                <a:sym typeface="Arial"/>
              </a:defRPr>
            </a:lvl5pPr>
            <a:lvl6pPr marL="0" lvl="5" indent="0" algn="ctr">
              <a:spcBef>
                <a:spcPts val="0"/>
              </a:spcBef>
              <a:buNone/>
              <a:defRPr sz="1400" b="1">
                <a:solidFill>
                  <a:srgbClr val="FFFFFF"/>
                </a:solidFill>
                <a:latin typeface="Arial"/>
                <a:ea typeface="Arial"/>
                <a:cs typeface="Arial"/>
                <a:sym typeface="Arial"/>
              </a:defRPr>
            </a:lvl6pPr>
            <a:lvl7pPr marL="0" lvl="6" indent="0" algn="ctr">
              <a:spcBef>
                <a:spcPts val="0"/>
              </a:spcBef>
              <a:buNone/>
              <a:defRPr sz="1400" b="1">
                <a:solidFill>
                  <a:srgbClr val="FFFFFF"/>
                </a:solidFill>
                <a:latin typeface="Arial"/>
                <a:ea typeface="Arial"/>
                <a:cs typeface="Arial"/>
                <a:sym typeface="Arial"/>
              </a:defRPr>
            </a:lvl7pPr>
            <a:lvl8pPr marL="0" lvl="7" indent="0" algn="ctr">
              <a:spcBef>
                <a:spcPts val="0"/>
              </a:spcBef>
              <a:buNone/>
              <a:defRPr sz="1400" b="1">
                <a:solidFill>
                  <a:srgbClr val="FFFFFF"/>
                </a:solidFill>
                <a:latin typeface="Arial"/>
                <a:ea typeface="Arial"/>
                <a:cs typeface="Arial"/>
                <a:sym typeface="Arial"/>
              </a:defRPr>
            </a:lvl8pPr>
            <a:lvl9pPr marL="0" lvl="8" indent="0" algn="ctr">
              <a:spcBef>
                <a:spcPts val="0"/>
              </a:spcBef>
              <a:buNone/>
              <a:defRPr sz="1400" b="1">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77714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900"/>
                                  </p:stCondLst>
                                  <p:childTnLst>
                                    <p:set>
                                      <p:cBhvr>
                                        <p:cTn id="6" dur="1" fill="hold">
                                          <p:stCondLst>
                                            <p:cond delay="0"/>
                                          </p:stCondLst>
                                        </p:cTn>
                                        <p:tgtEl>
                                          <p:spTgt spid="206"/>
                                        </p:tgtEl>
                                        <p:attrNameLst>
                                          <p:attrName>style.visibility</p:attrName>
                                        </p:attrNameLst>
                                      </p:cBhvr>
                                      <p:to>
                                        <p:strVal val="visible"/>
                                      </p:to>
                                    </p:set>
                                    <p:animEffect transition="in" filter="fade">
                                      <p:cBhvr>
                                        <p:cTn id="7" dur="1000"/>
                                        <p:tgtEl>
                                          <p:spTgt spid="2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99_Title Slide">
  <p:cSld name="99_Title Slide">
    <p:spTree>
      <p:nvGrpSpPr>
        <p:cNvPr id="1" name="Shape 208"/>
        <p:cNvGrpSpPr/>
        <p:nvPr/>
      </p:nvGrpSpPr>
      <p:grpSpPr>
        <a:xfrm>
          <a:off x="0" y="0"/>
          <a:ext cx="0" cy="0"/>
          <a:chOff x="0" y="0"/>
          <a:chExt cx="0" cy="0"/>
        </a:xfrm>
      </p:grpSpPr>
      <p:sp>
        <p:nvSpPr>
          <p:cNvPr id="209" name="Google Shape;209;p41"/>
          <p:cNvSpPr>
            <a:spLocks noGrp="1"/>
          </p:cNvSpPr>
          <p:nvPr>
            <p:ph type="pic" idx="2"/>
          </p:nvPr>
        </p:nvSpPr>
        <p:spPr>
          <a:xfrm>
            <a:off x="1600200" y="2703906"/>
            <a:ext cx="2365558" cy="2192694"/>
          </a:xfrm>
          <a:prstGeom prst="rect">
            <a:avLst/>
          </a:prstGeom>
          <a:solidFill>
            <a:srgbClr val="FFE6DF"/>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10" name="Google Shape;210;p41"/>
          <p:cNvSpPr>
            <a:spLocks noGrp="1"/>
          </p:cNvSpPr>
          <p:nvPr>
            <p:ph type="pic" idx="3"/>
          </p:nvPr>
        </p:nvSpPr>
        <p:spPr>
          <a:xfrm>
            <a:off x="3975089" y="2703906"/>
            <a:ext cx="2365558" cy="2192694"/>
          </a:xfrm>
          <a:prstGeom prst="rect">
            <a:avLst/>
          </a:prstGeom>
          <a:solidFill>
            <a:srgbClr val="FFE6DF"/>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11" name="Google Shape;211;p41"/>
          <p:cNvSpPr>
            <a:spLocks noGrp="1"/>
          </p:cNvSpPr>
          <p:nvPr>
            <p:ph type="pic" idx="4"/>
          </p:nvPr>
        </p:nvSpPr>
        <p:spPr>
          <a:xfrm>
            <a:off x="6349978" y="2703906"/>
            <a:ext cx="2365558" cy="2192694"/>
          </a:xfrm>
          <a:prstGeom prst="rect">
            <a:avLst/>
          </a:prstGeom>
          <a:solidFill>
            <a:srgbClr val="FFE6DF"/>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12" name="Google Shape;212;p41"/>
          <p:cNvSpPr>
            <a:spLocks noGrp="1"/>
          </p:cNvSpPr>
          <p:nvPr>
            <p:ph type="pic" idx="5"/>
          </p:nvPr>
        </p:nvSpPr>
        <p:spPr>
          <a:xfrm>
            <a:off x="8724867" y="2703906"/>
            <a:ext cx="2365558" cy="2192694"/>
          </a:xfrm>
          <a:prstGeom prst="rect">
            <a:avLst/>
          </a:prstGeom>
          <a:solidFill>
            <a:srgbClr val="FFE6DF"/>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13" name="Google Shape;213;p41"/>
          <p:cNvSpPr/>
          <p:nvPr/>
        </p:nvSpPr>
        <p:spPr>
          <a:xfrm>
            <a:off x="1600200" y="931069"/>
            <a:ext cx="909638" cy="242888"/>
          </a:xfrm>
          <a:prstGeom prst="roundRect">
            <a:avLst>
              <a:gd name="adj" fmla="val 10785"/>
            </a:avLst>
          </a:prstGeom>
          <a:solidFill>
            <a:schemeClr val="accent1"/>
          </a:solidFill>
          <a:ln>
            <a:noFill/>
          </a:ln>
          <a:effectLst>
            <a:outerShdw blurRad="190500" dist="88900" dir="5400000" algn="t" rotWithShape="0">
              <a:schemeClr val="accent1">
                <a:alpha val="29803"/>
              </a:schemeClr>
            </a:outerShdw>
          </a:effectLst>
        </p:spPr>
        <p:txBody>
          <a:bodyPr spcFirstLastPara="1" wrap="square" lIns="0" tIns="45700" rIns="0" bIns="45700" anchor="ctr" anchorCtr="0">
            <a:noAutofit/>
          </a:bodyPr>
          <a:lstStyle/>
          <a:p>
            <a:pPr marL="0" marR="0" lvl="0" indent="0" algn="ctr" rtl="0">
              <a:spcBef>
                <a:spcPts val="0"/>
              </a:spcBef>
              <a:spcAft>
                <a:spcPts val="0"/>
              </a:spcAft>
              <a:buNone/>
            </a:pPr>
            <a:r>
              <a:rPr lang="en-US" sz="800" b="1">
                <a:solidFill>
                  <a:schemeClr val="lt1"/>
                </a:solidFill>
                <a:latin typeface="Arial"/>
                <a:ea typeface="Arial"/>
                <a:cs typeface="Arial"/>
                <a:sym typeface="Arial"/>
              </a:rPr>
              <a:t>PITCH DECK</a:t>
            </a:r>
            <a:endParaRPr/>
          </a:p>
        </p:txBody>
      </p:sp>
      <p:sp>
        <p:nvSpPr>
          <p:cNvPr id="214" name="Google Shape;214;p41"/>
          <p:cNvSpPr txBox="1">
            <a:spLocks noGrp="1"/>
          </p:cNvSpPr>
          <p:nvPr>
            <p:ph type="sldNum" idx="12"/>
          </p:nvPr>
        </p:nvSpPr>
        <p:spPr>
          <a:xfrm>
            <a:off x="146446" y="6339904"/>
            <a:ext cx="38100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sz="1400" b="1">
                <a:solidFill>
                  <a:srgbClr val="FFFFFF"/>
                </a:solidFill>
                <a:latin typeface="Arial"/>
                <a:ea typeface="Arial"/>
                <a:cs typeface="Arial"/>
                <a:sym typeface="Arial"/>
              </a:defRPr>
            </a:lvl1pPr>
            <a:lvl2pPr marL="0" lvl="1" indent="0" algn="ctr">
              <a:spcBef>
                <a:spcPts val="0"/>
              </a:spcBef>
              <a:buNone/>
              <a:defRPr sz="1400" b="1">
                <a:solidFill>
                  <a:srgbClr val="FFFFFF"/>
                </a:solidFill>
                <a:latin typeface="Arial"/>
                <a:ea typeface="Arial"/>
                <a:cs typeface="Arial"/>
                <a:sym typeface="Arial"/>
              </a:defRPr>
            </a:lvl2pPr>
            <a:lvl3pPr marL="0" lvl="2" indent="0" algn="ctr">
              <a:spcBef>
                <a:spcPts val="0"/>
              </a:spcBef>
              <a:buNone/>
              <a:defRPr sz="1400" b="1">
                <a:solidFill>
                  <a:srgbClr val="FFFFFF"/>
                </a:solidFill>
                <a:latin typeface="Arial"/>
                <a:ea typeface="Arial"/>
                <a:cs typeface="Arial"/>
                <a:sym typeface="Arial"/>
              </a:defRPr>
            </a:lvl3pPr>
            <a:lvl4pPr marL="0" lvl="3" indent="0" algn="ctr">
              <a:spcBef>
                <a:spcPts val="0"/>
              </a:spcBef>
              <a:buNone/>
              <a:defRPr sz="1400" b="1">
                <a:solidFill>
                  <a:srgbClr val="FFFFFF"/>
                </a:solidFill>
                <a:latin typeface="Arial"/>
                <a:ea typeface="Arial"/>
                <a:cs typeface="Arial"/>
                <a:sym typeface="Arial"/>
              </a:defRPr>
            </a:lvl4pPr>
            <a:lvl5pPr marL="0" lvl="4" indent="0" algn="ctr">
              <a:spcBef>
                <a:spcPts val="0"/>
              </a:spcBef>
              <a:buNone/>
              <a:defRPr sz="1400" b="1">
                <a:solidFill>
                  <a:srgbClr val="FFFFFF"/>
                </a:solidFill>
                <a:latin typeface="Arial"/>
                <a:ea typeface="Arial"/>
                <a:cs typeface="Arial"/>
                <a:sym typeface="Arial"/>
              </a:defRPr>
            </a:lvl5pPr>
            <a:lvl6pPr marL="0" lvl="5" indent="0" algn="ctr">
              <a:spcBef>
                <a:spcPts val="0"/>
              </a:spcBef>
              <a:buNone/>
              <a:defRPr sz="1400" b="1">
                <a:solidFill>
                  <a:srgbClr val="FFFFFF"/>
                </a:solidFill>
                <a:latin typeface="Arial"/>
                <a:ea typeface="Arial"/>
                <a:cs typeface="Arial"/>
                <a:sym typeface="Arial"/>
              </a:defRPr>
            </a:lvl6pPr>
            <a:lvl7pPr marL="0" lvl="6" indent="0" algn="ctr">
              <a:spcBef>
                <a:spcPts val="0"/>
              </a:spcBef>
              <a:buNone/>
              <a:defRPr sz="1400" b="1">
                <a:solidFill>
                  <a:srgbClr val="FFFFFF"/>
                </a:solidFill>
                <a:latin typeface="Arial"/>
                <a:ea typeface="Arial"/>
                <a:cs typeface="Arial"/>
                <a:sym typeface="Arial"/>
              </a:defRPr>
            </a:lvl7pPr>
            <a:lvl8pPr marL="0" lvl="7" indent="0" algn="ctr">
              <a:spcBef>
                <a:spcPts val="0"/>
              </a:spcBef>
              <a:buNone/>
              <a:defRPr sz="1400" b="1">
                <a:solidFill>
                  <a:srgbClr val="FFFFFF"/>
                </a:solidFill>
                <a:latin typeface="Arial"/>
                <a:ea typeface="Arial"/>
                <a:cs typeface="Arial"/>
                <a:sym typeface="Arial"/>
              </a:defRPr>
            </a:lvl8pPr>
            <a:lvl9pPr marL="0" lvl="8" indent="0" algn="ctr">
              <a:spcBef>
                <a:spcPts val="0"/>
              </a:spcBef>
              <a:buNone/>
              <a:defRPr sz="1400" b="1">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74183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700"/>
                                  </p:stCondLst>
                                  <p:childTnLst>
                                    <p:set>
                                      <p:cBhvr>
                                        <p:cTn id="6" dur="1" fill="hold">
                                          <p:stCondLst>
                                            <p:cond delay="0"/>
                                          </p:stCondLst>
                                        </p:cTn>
                                        <p:tgtEl>
                                          <p:spTgt spid="209"/>
                                        </p:tgtEl>
                                        <p:attrNameLst>
                                          <p:attrName>style.visibility</p:attrName>
                                        </p:attrNameLst>
                                      </p:cBhvr>
                                      <p:to>
                                        <p:strVal val="visible"/>
                                      </p:to>
                                    </p:set>
                                    <p:anim calcmode="lin" valueType="num">
                                      <p:cBhvr additive="base">
                                        <p:cTn id="7" dur="750"/>
                                        <p:tgtEl>
                                          <p:spTgt spid="209"/>
                                        </p:tgtEl>
                                        <p:attrNameLst>
                                          <p:attrName>ppt_w</p:attrName>
                                        </p:attrNameLst>
                                      </p:cBhvr>
                                      <p:tavLst>
                                        <p:tav tm="0">
                                          <p:val>
                                            <p:strVal val="0"/>
                                          </p:val>
                                        </p:tav>
                                        <p:tav tm="100000">
                                          <p:val>
                                            <p:strVal val="#ppt_w"/>
                                          </p:val>
                                        </p:tav>
                                      </p:tavLst>
                                    </p:anim>
                                    <p:anim calcmode="lin" valueType="num">
                                      <p:cBhvr additive="base">
                                        <p:cTn id="8" dur="750"/>
                                        <p:tgtEl>
                                          <p:spTgt spid="209"/>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900"/>
                                  </p:stCondLst>
                                  <p:childTnLst>
                                    <p:set>
                                      <p:cBhvr>
                                        <p:cTn id="10" dur="1" fill="hold">
                                          <p:stCondLst>
                                            <p:cond delay="0"/>
                                          </p:stCondLst>
                                        </p:cTn>
                                        <p:tgtEl>
                                          <p:spTgt spid="210"/>
                                        </p:tgtEl>
                                        <p:attrNameLst>
                                          <p:attrName>style.visibility</p:attrName>
                                        </p:attrNameLst>
                                      </p:cBhvr>
                                      <p:to>
                                        <p:strVal val="visible"/>
                                      </p:to>
                                    </p:set>
                                    <p:anim calcmode="lin" valueType="num">
                                      <p:cBhvr additive="base">
                                        <p:cTn id="11" dur="750"/>
                                        <p:tgtEl>
                                          <p:spTgt spid="210"/>
                                        </p:tgtEl>
                                        <p:attrNameLst>
                                          <p:attrName>ppt_w</p:attrName>
                                        </p:attrNameLst>
                                      </p:cBhvr>
                                      <p:tavLst>
                                        <p:tav tm="0">
                                          <p:val>
                                            <p:strVal val="0"/>
                                          </p:val>
                                        </p:tav>
                                        <p:tav tm="100000">
                                          <p:val>
                                            <p:strVal val="#ppt_w"/>
                                          </p:val>
                                        </p:tav>
                                      </p:tavLst>
                                    </p:anim>
                                    <p:anim calcmode="lin" valueType="num">
                                      <p:cBhvr additive="base">
                                        <p:cTn id="12" dur="750"/>
                                        <p:tgtEl>
                                          <p:spTgt spid="210"/>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1100"/>
                                  </p:stCondLst>
                                  <p:childTnLst>
                                    <p:set>
                                      <p:cBhvr>
                                        <p:cTn id="14" dur="1" fill="hold">
                                          <p:stCondLst>
                                            <p:cond delay="0"/>
                                          </p:stCondLst>
                                        </p:cTn>
                                        <p:tgtEl>
                                          <p:spTgt spid="211"/>
                                        </p:tgtEl>
                                        <p:attrNameLst>
                                          <p:attrName>style.visibility</p:attrName>
                                        </p:attrNameLst>
                                      </p:cBhvr>
                                      <p:to>
                                        <p:strVal val="visible"/>
                                      </p:to>
                                    </p:set>
                                    <p:anim calcmode="lin" valueType="num">
                                      <p:cBhvr additive="base">
                                        <p:cTn id="15" dur="750"/>
                                        <p:tgtEl>
                                          <p:spTgt spid="211"/>
                                        </p:tgtEl>
                                        <p:attrNameLst>
                                          <p:attrName>ppt_w</p:attrName>
                                        </p:attrNameLst>
                                      </p:cBhvr>
                                      <p:tavLst>
                                        <p:tav tm="0">
                                          <p:val>
                                            <p:strVal val="0"/>
                                          </p:val>
                                        </p:tav>
                                        <p:tav tm="100000">
                                          <p:val>
                                            <p:strVal val="#ppt_w"/>
                                          </p:val>
                                        </p:tav>
                                      </p:tavLst>
                                    </p:anim>
                                    <p:anim calcmode="lin" valueType="num">
                                      <p:cBhvr additive="base">
                                        <p:cTn id="16" dur="750"/>
                                        <p:tgtEl>
                                          <p:spTgt spid="211"/>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1300"/>
                                  </p:stCondLst>
                                  <p:childTnLst>
                                    <p:set>
                                      <p:cBhvr>
                                        <p:cTn id="18" dur="1" fill="hold">
                                          <p:stCondLst>
                                            <p:cond delay="0"/>
                                          </p:stCondLst>
                                        </p:cTn>
                                        <p:tgtEl>
                                          <p:spTgt spid="212"/>
                                        </p:tgtEl>
                                        <p:attrNameLst>
                                          <p:attrName>style.visibility</p:attrName>
                                        </p:attrNameLst>
                                      </p:cBhvr>
                                      <p:to>
                                        <p:strVal val="visible"/>
                                      </p:to>
                                    </p:set>
                                    <p:anim calcmode="lin" valueType="num">
                                      <p:cBhvr additive="base">
                                        <p:cTn id="19" dur="750"/>
                                        <p:tgtEl>
                                          <p:spTgt spid="212"/>
                                        </p:tgtEl>
                                        <p:attrNameLst>
                                          <p:attrName>ppt_w</p:attrName>
                                        </p:attrNameLst>
                                      </p:cBhvr>
                                      <p:tavLst>
                                        <p:tav tm="0">
                                          <p:val>
                                            <p:strVal val="0"/>
                                          </p:val>
                                        </p:tav>
                                        <p:tav tm="100000">
                                          <p:val>
                                            <p:strVal val="#ppt_w"/>
                                          </p:val>
                                        </p:tav>
                                      </p:tavLst>
                                    </p:anim>
                                    <p:anim calcmode="lin" valueType="num">
                                      <p:cBhvr additive="base">
                                        <p:cTn id="20" dur="750"/>
                                        <p:tgtEl>
                                          <p:spTgt spid="212"/>
                                        </p:tgtEl>
                                        <p:attrNameLst>
                                          <p:attrName>ppt_h</p:attrName>
                                        </p:attrNameLst>
                                      </p:cBhvr>
                                      <p:tavLst>
                                        <p:tav tm="0">
                                          <p:val>
                                            <p:strVal val="0"/>
                                          </p:val>
                                        </p:tav>
                                        <p:tav tm="100000">
                                          <p:val>
                                            <p:strVal val="#ppt_h"/>
                                          </p:val>
                                        </p:tav>
                                      </p:tavLst>
                                    </p:anim>
                                  </p:childTnLst>
                                </p:cTn>
                              </p:par>
                              <p:par>
                                <p:cTn id="21" presetID="10" presetClass="entr" presetSubtype="0" fill="hold" nodeType="withEffect">
                                  <p:stCondLst>
                                    <p:cond delay="0"/>
                                  </p:stCondLst>
                                  <p:childTnLst>
                                    <p:set>
                                      <p:cBhvr>
                                        <p:cTn id="22" dur="1" fill="hold">
                                          <p:stCondLst>
                                            <p:cond delay="0"/>
                                          </p:stCondLst>
                                        </p:cTn>
                                        <p:tgtEl>
                                          <p:spTgt spid="213"/>
                                        </p:tgtEl>
                                        <p:attrNameLst>
                                          <p:attrName>style.visibility</p:attrName>
                                        </p:attrNameLst>
                                      </p:cBhvr>
                                      <p:to>
                                        <p:strVal val="visible"/>
                                      </p:to>
                                    </p:set>
                                    <p:animEffect transition="in" filter="fade">
                                      <p:cBhvr>
                                        <p:cTn id="23" dur="750"/>
                                        <p:tgtEl>
                                          <p:spTgt spid="2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100_Title Slide">
  <p:cSld name="100_Title Slide">
    <p:spTree>
      <p:nvGrpSpPr>
        <p:cNvPr id="1" name="Shape 215"/>
        <p:cNvGrpSpPr/>
        <p:nvPr/>
      </p:nvGrpSpPr>
      <p:grpSpPr>
        <a:xfrm>
          <a:off x="0" y="0"/>
          <a:ext cx="0" cy="0"/>
          <a:chOff x="0" y="0"/>
          <a:chExt cx="0" cy="0"/>
        </a:xfrm>
      </p:grpSpPr>
      <p:sp>
        <p:nvSpPr>
          <p:cNvPr id="216" name="Google Shape;216;p42"/>
          <p:cNvSpPr>
            <a:spLocks noGrp="1"/>
          </p:cNvSpPr>
          <p:nvPr>
            <p:ph type="pic" idx="2"/>
          </p:nvPr>
        </p:nvSpPr>
        <p:spPr>
          <a:xfrm>
            <a:off x="668215" y="0"/>
            <a:ext cx="11523786" cy="6858000"/>
          </a:xfrm>
          <a:prstGeom prst="rect">
            <a:avLst/>
          </a:prstGeom>
          <a:solidFill>
            <a:srgbClr val="FFE6DF"/>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17" name="Google Shape;217;p42"/>
          <p:cNvSpPr txBox="1">
            <a:spLocks noGrp="1"/>
          </p:cNvSpPr>
          <p:nvPr>
            <p:ph type="sldNum" idx="12"/>
          </p:nvPr>
        </p:nvSpPr>
        <p:spPr>
          <a:xfrm>
            <a:off x="146446" y="6339904"/>
            <a:ext cx="38100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sz="1400" b="1">
                <a:solidFill>
                  <a:srgbClr val="FFFFFF"/>
                </a:solidFill>
                <a:latin typeface="Arial"/>
                <a:ea typeface="Arial"/>
                <a:cs typeface="Arial"/>
                <a:sym typeface="Arial"/>
              </a:defRPr>
            </a:lvl1pPr>
            <a:lvl2pPr marL="0" lvl="1" indent="0" algn="ctr">
              <a:spcBef>
                <a:spcPts val="0"/>
              </a:spcBef>
              <a:buNone/>
              <a:defRPr sz="1400" b="1">
                <a:solidFill>
                  <a:srgbClr val="FFFFFF"/>
                </a:solidFill>
                <a:latin typeface="Arial"/>
                <a:ea typeface="Arial"/>
                <a:cs typeface="Arial"/>
                <a:sym typeface="Arial"/>
              </a:defRPr>
            </a:lvl2pPr>
            <a:lvl3pPr marL="0" lvl="2" indent="0" algn="ctr">
              <a:spcBef>
                <a:spcPts val="0"/>
              </a:spcBef>
              <a:buNone/>
              <a:defRPr sz="1400" b="1">
                <a:solidFill>
                  <a:srgbClr val="FFFFFF"/>
                </a:solidFill>
                <a:latin typeface="Arial"/>
                <a:ea typeface="Arial"/>
                <a:cs typeface="Arial"/>
                <a:sym typeface="Arial"/>
              </a:defRPr>
            </a:lvl3pPr>
            <a:lvl4pPr marL="0" lvl="3" indent="0" algn="ctr">
              <a:spcBef>
                <a:spcPts val="0"/>
              </a:spcBef>
              <a:buNone/>
              <a:defRPr sz="1400" b="1">
                <a:solidFill>
                  <a:srgbClr val="FFFFFF"/>
                </a:solidFill>
                <a:latin typeface="Arial"/>
                <a:ea typeface="Arial"/>
                <a:cs typeface="Arial"/>
                <a:sym typeface="Arial"/>
              </a:defRPr>
            </a:lvl4pPr>
            <a:lvl5pPr marL="0" lvl="4" indent="0" algn="ctr">
              <a:spcBef>
                <a:spcPts val="0"/>
              </a:spcBef>
              <a:buNone/>
              <a:defRPr sz="1400" b="1">
                <a:solidFill>
                  <a:srgbClr val="FFFFFF"/>
                </a:solidFill>
                <a:latin typeface="Arial"/>
                <a:ea typeface="Arial"/>
                <a:cs typeface="Arial"/>
                <a:sym typeface="Arial"/>
              </a:defRPr>
            </a:lvl5pPr>
            <a:lvl6pPr marL="0" lvl="5" indent="0" algn="ctr">
              <a:spcBef>
                <a:spcPts val="0"/>
              </a:spcBef>
              <a:buNone/>
              <a:defRPr sz="1400" b="1">
                <a:solidFill>
                  <a:srgbClr val="FFFFFF"/>
                </a:solidFill>
                <a:latin typeface="Arial"/>
                <a:ea typeface="Arial"/>
                <a:cs typeface="Arial"/>
                <a:sym typeface="Arial"/>
              </a:defRPr>
            </a:lvl6pPr>
            <a:lvl7pPr marL="0" lvl="6" indent="0" algn="ctr">
              <a:spcBef>
                <a:spcPts val="0"/>
              </a:spcBef>
              <a:buNone/>
              <a:defRPr sz="1400" b="1">
                <a:solidFill>
                  <a:srgbClr val="FFFFFF"/>
                </a:solidFill>
                <a:latin typeface="Arial"/>
                <a:ea typeface="Arial"/>
                <a:cs typeface="Arial"/>
                <a:sym typeface="Arial"/>
              </a:defRPr>
            </a:lvl7pPr>
            <a:lvl8pPr marL="0" lvl="7" indent="0" algn="ctr">
              <a:spcBef>
                <a:spcPts val="0"/>
              </a:spcBef>
              <a:buNone/>
              <a:defRPr sz="1400" b="1">
                <a:solidFill>
                  <a:srgbClr val="FFFFFF"/>
                </a:solidFill>
                <a:latin typeface="Arial"/>
                <a:ea typeface="Arial"/>
                <a:cs typeface="Arial"/>
                <a:sym typeface="Arial"/>
              </a:defRPr>
            </a:lvl8pPr>
            <a:lvl9pPr marL="0" lvl="8" indent="0" algn="ctr">
              <a:spcBef>
                <a:spcPts val="0"/>
              </a:spcBef>
              <a:buNone/>
              <a:defRPr sz="1400" b="1">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238732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6"/>
                                        </p:tgtEl>
                                        <p:attrNameLst>
                                          <p:attrName>style.visibility</p:attrName>
                                        </p:attrNameLst>
                                      </p:cBhvr>
                                      <p:to>
                                        <p:strVal val="visible"/>
                                      </p:to>
                                    </p:set>
                                    <p:animEffect transition="in" filter="fade">
                                      <p:cBhvr>
                                        <p:cTn id="7" dur="750"/>
                                        <p:tgtEl>
                                          <p:spTgt spid="2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101_Title Slide">
  <p:cSld name="101_Title Slide">
    <p:spTree>
      <p:nvGrpSpPr>
        <p:cNvPr id="1" name="Shape 218"/>
        <p:cNvGrpSpPr/>
        <p:nvPr/>
      </p:nvGrpSpPr>
      <p:grpSpPr>
        <a:xfrm>
          <a:off x="0" y="0"/>
          <a:ext cx="0" cy="0"/>
          <a:chOff x="0" y="0"/>
          <a:chExt cx="0" cy="0"/>
        </a:xfrm>
      </p:grpSpPr>
      <p:sp>
        <p:nvSpPr>
          <p:cNvPr id="219" name="Google Shape;219;p43"/>
          <p:cNvSpPr>
            <a:spLocks noGrp="1"/>
          </p:cNvSpPr>
          <p:nvPr>
            <p:ph type="pic" idx="2"/>
          </p:nvPr>
        </p:nvSpPr>
        <p:spPr>
          <a:xfrm>
            <a:off x="676275" y="1"/>
            <a:ext cx="3352804" cy="6858000"/>
          </a:xfrm>
          <a:prstGeom prst="rect">
            <a:avLst/>
          </a:prstGeom>
          <a:solidFill>
            <a:srgbClr val="FFE6DF"/>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20" name="Google Shape;220;p43"/>
          <p:cNvSpPr>
            <a:spLocks noGrp="1"/>
          </p:cNvSpPr>
          <p:nvPr>
            <p:ph type="pic" idx="3"/>
          </p:nvPr>
        </p:nvSpPr>
        <p:spPr>
          <a:xfrm>
            <a:off x="8086728" y="1"/>
            <a:ext cx="4100513" cy="6858000"/>
          </a:xfrm>
          <a:prstGeom prst="rect">
            <a:avLst/>
          </a:prstGeom>
          <a:solidFill>
            <a:srgbClr val="FFE6DF"/>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21" name="Google Shape;221;p43"/>
          <p:cNvSpPr>
            <a:spLocks noGrp="1"/>
          </p:cNvSpPr>
          <p:nvPr>
            <p:ph type="pic" idx="4"/>
          </p:nvPr>
        </p:nvSpPr>
        <p:spPr>
          <a:xfrm>
            <a:off x="4043364" y="-1"/>
            <a:ext cx="4048123" cy="6858000"/>
          </a:xfrm>
          <a:prstGeom prst="rect">
            <a:avLst/>
          </a:prstGeom>
          <a:solidFill>
            <a:srgbClr val="FFE6DF"/>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900"/>
              <a:buFont typeface="Arial"/>
              <a:buNone/>
              <a:defRPr sz="9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22" name="Google Shape;222;p43"/>
          <p:cNvSpPr txBox="1">
            <a:spLocks noGrp="1"/>
          </p:cNvSpPr>
          <p:nvPr>
            <p:ph type="sldNum" idx="12"/>
          </p:nvPr>
        </p:nvSpPr>
        <p:spPr>
          <a:xfrm>
            <a:off x="146446" y="6339904"/>
            <a:ext cx="38100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sz="1400" b="1">
                <a:solidFill>
                  <a:srgbClr val="FFFFFF"/>
                </a:solidFill>
                <a:latin typeface="Arial"/>
                <a:ea typeface="Arial"/>
                <a:cs typeface="Arial"/>
                <a:sym typeface="Arial"/>
              </a:defRPr>
            </a:lvl1pPr>
            <a:lvl2pPr marL="0" lvl="1" indent="0" algn="ctr">
              <a:spcBef>
                <a:spcPts val="0"/>
              </a:spcBef>
              <a:buNone/>
              <a:defRPr sz="1400" b="1">
                <a:solidFill>
                  <a:srgbClr val="FFFFFF"/>
                </a:solidFill>
                <a:latin typeface="Arial"/>
                <a:ea typeface="Arial"/>
                <a:cs typeface="Arial"/>
                <a:sym typeface="Arial"/>
              </a:defRPr>
            </a:lvl2pPr>
            <a:lvl3pPr marL="0" lvl="2" indent="0" algn="ctr">
              <a:spcBef>
                <a:spcPts val="0"/>
              </a:spcBef>
              <a:buNone/>
              <a:defRPr sz="1400" b="1">
                <a:solidFill>
                  <a:srgbClr val="FFFFFF"/>
                </a:solidFill>
                <a:latin typeface="Arial"/>
                <a:ea typeface="Arial"/>
                <a:cs typeface="Arial"/>
                <a:sym typeface="Arial"/>
              </a:defRPr>
            </a:lvl3pPr>
            <a:lvl4pPr marL="0" lvl="3" indent="0" algn="ctr">
              <a:spcBef>
                <a:spcPts val="0"/>
              </a:spcBef>
              <a:buNone/>
              <a:defRPr sz="1400" b="1">
                <a:solidFill>
                  <a:srgbClr val="FFFFFF"/>
                </a:solidFill>
                <a:latin typeface="Arial"/>
                <a:ea typeface="Arial"/>
                <a:cs typeface="Arial"/>
                <a:sym typeface="Arial"/>
              </a:defRPr>
            </a:lvl4pPr>
            <a:lvl5pPr marL="0" lvl="4" indent="0" algn="ctr">
              <a:spcBef>
                <a:spcPts val="0"/>
              </a:spcBef>
              <a:buNone/>
              <a:defRPr sz="1400" b="1">
                <a:solidFill>
                  <a:srgbClr val="FFFFFF"/>
                </a:solidFill>
                <a:latin typeface="Arial"/>
                <a:ea typeface="Arial"/>
                <a:cs typeface="Arial"/>
                <a:sym typeface="Arial"/>
              </a:defRPr>
            </a:lvl5pPr>
            <a:lvl6pPr marL="0" lvl="5" indent="0" algn="ctr">
              <a:spcBef>
                <a:spcPts val="0"/>
              </a:spcBef>
              <a:buNone/>
              <a:defRPr sz="1400" b="1">
                <a:solidFill>
                  <a:srgbClr val="FFFFFF"/>
                </a:solidFill>
                <a:latin typeface="Arial"/>
                <a:ea typeface="Arial"/>
                <a:cs typeface="Arial"/>
                <a:sym typeface="Arial"/>
              </a:defRPr>
            </a:lvl6pPr>
            <a:lvl7pPr marL="0" lvl="6" indent="0" algn="ctr">
              <a:spcBef>
                <a:spcPts val="0"/>
              </a:spcBef>
              <a:buNone/>
              <a:defRPr sz="1400" b="1">
                <a:solidFill>
                  <a:srgbClr val="FFFFFF"/>
                </a:solidFill>
                <a:latin typeface="Arial"/>
                <a:ea typeface="Arial"/>
                <a:cs typeface="Arial"/>
                <a:sym typeface="Arial"/>
              </a:defRPr>
            </a:lvl7pPr>
            <a:lvl8pPr marL="0" lvl="7" indent="0" algn="ctr">
              <a:spcBef>
                <a:spcPts val="0"/>
              </a:spcBef>
              <a:buNone/>
              <a:defRPr sz="1400" b="1">
                <a:solidFill>
                  <a:srgbClr val="FFFFFF"/>
                </a:solidFill>
                <a:latin typeface="Arial"/>
                <a:ea typeface="Arial"/>
                <a:cs typeface="Arial"/>
                <a:sym typeface="Arial"/>
              </a:defRPr>
            </a:lvl8pPr>
            <a:lvl9pPr marL="0" lvl="8" indent="0" algn="ctr">
              <a:spcBef>
                <a:spcPts val="0"/>
              </a:spcBef>
              <a:buNone/>
              <a:defRPr sz="1400" b="1">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04201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9"/>
                                        </p:tgtEl>
                                        <p:attrNameLst>
                                          <p:attrName>style.visibility</p:attrName>
                                        </p:attrNameLst>
                                      </p:cBhvr>
                                      <p:to>
                                        <p:strVal val="visible"/>
                                      </p:to>
                                    </p:set>
                                    <p:animEffect transition="in" filter="fade">
                                      <p:cBhvr>
                                        <p:cTn id="7" dur="750"/>
                                        <p:tgtEl>
                                          <p:spTgt spid="219"/>
                                        </p:tgtEl>
                                      </p:cBhvr>
                                    </p:animEffect>
                                  </p:childTnLst>
                                </p:cTn>
                              </p:par>
                              <p:par>
                                <p:cTn id="8" presetID="10" presetClass="entr" presetSubtype="0" fill="hold" nodeType="withEffect">
                                  <p:stCondLst>
                                    <p:cond delay="300"/>
                                  </p:stCondLst>
                                  <p:childTnLst>
                                    <p:set>
                                      <p:cBhvr>
                                        <p:cTn id="9" dur="1" fill="hold">
                                          <p:stCondLst>
                                            <p:cond delay="0"/>
                                          </p:stCondLst>
                                        </p:cTn>
                                        <p:tgtEl>
                                          <p:spTgt spid="221"/>
                                        </p:tgtEl>
                                        <p:attrNameLst>
                                          <p:attrName>style.visibility</p:attrName>
                                        </p:attrNameLst>
                                      </p:cBhvr>
                                      <p:to>
                                        <p:strVal val="visible"/>
                                      </p:to>
                                    </p:set>
                                    <p:animEffect transition="in" filter="fade">
                                      <p:cBhvr>
                                        <p:cTn id="10" dur="750"/>
                                        <p:tgtEl>
                                          <p:spTgt spid="221"/>
                                        </p:tgtEl>
                                      </p:cBhvr>
                                    </p:animEffect>
                                  </p:childTnLst>
                                </p:cTn>
                              </p:par>
                              <p:par>
                                <p:cTn id="11" presetID="10" presetClass="entr" presetSubtype="0" fill="hold" nodeType="withEffect">
                                  <p:stCondLst>
                                    <p:cond delay="600"/>
                                  </p:stCondLst>
                                  <p:childTnLst>
                                    <p:set>
                                      <p:cBhvr>
                                        <p:cTn id="12" dur="1" fill="hold">
                                          <p:stCondLst>
                                            <p:cond delay="0"/>
                                          </p:stCondLst>
                                        </p:cTn>
                                        <p:tgtEl>
                                          <p:spTgt spid="220"/>
                                        </p:tgtEl>
                                        <p:attrNameLst>
                                          <p:attrName>style.visibility</p:attrName>
                                        </p:attrNameLst>
                                      </p:cBhvr>
                                      <p:to>
                                        <p:strVal val="visible"/>
                                      </p:to>
                                    </p:set>
                                    <p:animEffect transition="in" filter="fade">
                                      <p:cBhvr>
                                        <p:cTn id="13" dur="750"/>
                                        <p:tgtEl>
                                          <p:spTgt spid="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102_Title Slide">
  <p:cSld name="102_Title Slide">
    <p:spTree>
      <p:nvGrpSpPr>
        <p:cNvPr id="1" name="Shape 223"/>
        <p:cNvGrpSpPr/>
        <p:nvPr/>
      </p:nvGrpSpPr>
      <p:grpSpPr>
        <a:xfrm>
          <a:off x="0" y="0"/>
          <a:ext cx="0" cy="0"/>
          <a:chOff x="0" y="0"/>
          <a:chExt cx="0" cy="0"/>
        </a:xfrm>
      </p:grpSpPr>
      <p:sp>
        <p:nvSpPr>
          <p:cNvPr id="224" name="Google Shape;224;p44"/>
          <p:cNvSpPr>
            <a:spLocks noGrp="1"/>
          </p:cNvSpPr>
          <p:nvPr>
            <p:ph type="pic" idx="2"/>
          </p:nvPr>
        </p:nvSpPr>
        <p:spPr>
          <a:xfrm>
            <a:off x="1600200" y="2376001"/>
            <a:ext cx="4524375" cy="2372697"/>
          </a:xfrm>
          <a:prstGeom prst="rect">
            <a:avLst/>
          </a:prstGeom>
          <a:solidFill>
            <a:srgbClr val="FFE6DF"/>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25" name="Google Shape;225;p44"/>
          <p:cNvSpPr txBox="1">
            <a:spLocks noGrp="1"/>
          </p:cNvSpPr>
          <p:nvPr>
            <p:ph type="sldNum" idx="12"/>
          </p:nvPr>
        </p:nvSpPr>
        <p:spPr>
          <a:xfrm>
            <a:off x="146446" y="6339904"/>
            <a:ext cx="38100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sz="1400" b="1">
                <a:solidFill>
                  <a:srgbClr val="FFFFFF"/>
                </a:solidFill>
                <a:latin typeface="Arial"/>
                <a:ea typeface="Arial"/>
                <a:cs typeface="Arial"/>
                <a:sym typeface="Arial"/>
              </a:defRPr>
            </a:lvl1pPr>
            <a:lvl2pPr marL="0" lvl="1" indent="0" algn="ctr">
              <a:spcBef>
                <a:spcPts val="0"/>
              </a:spcBef>
              <a:buNone/>
              <a:defRPr sz="1400" b="1">
                <a:solidFill>
                  <a:srgbClr val="FFFFFF"/>
                </a:solidFill>
                <a:latin typeface="Arial"/>
                <a:ea typeface="Arial"/>
                <a:cs typeface="Arial"/>
                <a:sym typeface="Arial"/>
              </a:defRPr>
            </a:lvl2pPr>
            <a:lvl3pPr marL="0" lvl="2" indent="0" algn="ctr">
              <a:spcBef>
                <a:spcPts val="0"/>
              </a:spcBef>
              <a:buNone/>
              <a:defRPr sz="1400" b="1">
                <a:solidFill>
                  <a:srgbClr val="FFFFFF"/>
                </a:solidFill>
                <a:latin typeface="Arial"/>
                <a:ea typeface="Arial"/>
                <a:cs typeface="Arial"/>
                <a:sym typeface="Arial"/>
              </a:defRPr>
            </a:lvl3pPr>
            <a:lvl4pPr marL="0" lvl="3" indent="0" algn="ctr">
              <a:spcBef>
                <a:spcPts val="0"/>
              </a:spcBef>
              <a:buNone/>
              <a:defRPr sz="1400" b="1">
                <a:solidFill>
                  <a:srgbClr val="FFFFFF"/>
                </a:solidFill>
                <a:latin typeface="Arial"/>
                <a:ea typeface="Arial"/>
                <a:cs typeface="Arial"/>
                <a:sym typeface="Arial"/>
              </a:defRPr>
            </a:lvl4pPr>
            <a:lvl5pPr marL="0" lvl="4" indent="0" algn="ctr">
              <a:spcBef>
                <a:spcPts val="0"/>
              </a:spcBef>
              <a:buNone/>
              <a:defRPr sz="1400" b="1">
                <a:solidFill>
                  <a:srgbClr val="FFFFFF"/>
                </a:solidFill>
                <a:latin typeface="Arial"/>
                <a:ea typeface="Arial"/>
                <a:cs typeface="Arial"/>
                <a:sym typeface="Arial"/>
              </a:defRPr>
            </a:lvl5pPr>
            <a:lvl6pPr marL="0" lvl="5" indent="0" algn="ctr">
              <a:spcBef>
                <a:spcPts val="0"/>
              </a:spcBef>
              <a:buNone/>
              <a:defRPr sz="1400" b="1">
                <a:solidFill>
                  <a:srgbClr val="FFFFFF"/>
                </a:solidFill>
                <a:latin typeface="Arial"/>
                <a:ea typeface="Arial"/>
                <a:cs typeface="Arial"/>
                <a:sym typeface="Arial"/>
              </a:defRPr>
            </a:lvl6pPr>
            <a:lvl7pPr marL="0" lvl="6" indent="0" algn="ctr">
              <a:spcBef>
                <a:spcPts val="0"/>
              </a:spcBef>
              <a:buNone/>
              <a:defRPr sz="1400" b="1">
                <a:solidFill>
                  <a:srgbClr val="FFFFFF"/>
                </a:solidFill>
                <a:latin typeface="Arial"/>
                <a:ea typeface="Arial"/>
                <a:cs typeface="Arial"/>
                <a:sym typeface="Arial"/>
              </a:defRPr>
            </a:lvl7pPr>
            <a:lvl8pPr marL="0" lvl="7" indent="0" algn="ctr">
              <a:spcBef>
                <a:spcPts val="0"/>
              </a:spcBef>
              <a:buNone/>
              <a:defRPr sz="1400" b="1">
                <a:solidFill>
                  <a:srgbClr val="FFFFFF"/>
                </a:solidFill>
                <a:latin typeface="Arial"/>
                <a:ea typeface="Arial"/>
                <a:cs typeface="Arial"/>
                <a:sym typeface="Arial"/>
              </a:defRPr>
            </a:lvl8pPr>
            <a:lvl9pPr marL="0" lvl="8" indent="0" algn="ctr">
              <a:spcBef>
                <a:spcPts val="0"/>
              </a:spcBef>
              <a:buNone/>
              <a:defRPr sz="1400" b="1">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26875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224"/>
                                        </p:tgtEl>
                                        <p:attrNameLst>
                                          <p:attrName>style.visibility</p:attrName>
                                        </p:attrNameLst>
                                      </p:cBhvr>
                                      <p:to>
                                        <p:strVal val="visible"/>
                                      </p:to>
                                    </p:set>
                                    <p:animEffect transition="in" filter="fade">
                                      <p:cBhvr>
                                        <p:cTn id="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103_Title Slide">
  <p:cSld name="103_Title Slide">
    <p:spTree>
      <p:nvGrpSpPr>
        <p:cNvPr id="1" name="Shape 226"/>
        <p:cNvGrpSpPr/>
        <p:nvPr/>
      </p:nvGrpSpPr>
      <p:grpSpPr>
        <a:xfrm>
          <a:off x="0" y="0"/>
          <a:ext cx="0" cy="0"/>
          <a:chOff x="0" y="0"/>
          <a:chExt cx="0" cy="0"/>
        </a:xfrm>
      </p:grpSpPr>
      <p:sp>
        <p:nvSpPr>
          <p:cNvPr id="227" name="Google Shape;227;p45"/>
          <p:cNvSpPr>
            <a:spLocks noGrp="1"/>
          </p:cNvSpPr>
          <p:nvPr>
            <p:ph type="pic" idx="2"/>
          </p:nvPr>
        </p:nvSpPr>
        <p:spPr>
          <a:xfrm>
            <a:off x="1600200" y="809625"/>
            <a:ext cx="9734550" cy="5267325"/>
          </a:xfrm>
          <a:prstGeom prst="rect">
            <a:avLst/>
          </a:prstGeom>
          <a:solidFill>
            <a:srgbClr val="FFE6DF"/>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28" name="Google Shape;228;p45"/>
          <p:cNvSpPr txBox="1">
            <a:spLocks noGrp="1"/>
          </p:cNvSpPr>
          <p:nvPr>
            <p:ph type="sldNum" idx="12"/>
          </p:nvPr>
        </p:nvSpPr>
        <p:spPr>
          <a:xfrm>
            <a:off x="146446" y="6339904"/>
            <a:ext cx="38100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sz="1400" b="1">
                <a:solidFill>
                  <a:srgbClr val="FFFFFF"/>
                </a:solidFill>
                <a:latin typeface="Arial"/>
                <a:ea typeface="Arial"/>
                <a:cs typeface="Arial"/>
                <a:sym typeface="Arial"/>
              </a:defRPr>
            </a:lvl1pPr>
            <a:lvl2pPr marL="0" lvl="1" indent="0" algn="ctr">
              <a:spcBef>
                <a:spcPts val="0"/>
              </a:spcBef>
              <a:buNone/>
              <a:defRPr sz="1400" b="1">
                <a:solidFill>
                  <a:srgbClr val="FFFFFF"/>
                </a:solidFill>
                <a:latin typeface="Arial"/>
                <a:ea typeface="Arial"/>
                <a:cs typeface="Arial"/>
                <a:sym typeface="Arial"/>
              </a:defRPr>
            </a:lvl2pPr>
            <a:lvl3pPr marL="0" lvl="2" indent="0" algn="ctr">
              <a:spcBef>
                <a:spcPts val="0"/>
              </a:spcBef>
              <a:buNone/>
              <a:defRPr sz="1400" b="1">
                <a:solidFill>
                  <a:srgbClr val="FFFFFF"/>
                </a:solidFill>
                <a:latin typeface="Arial"/>
                <a:ea typeface="Arial"/>
                <a:cs typeface="Arial"/>
                <a:sym typeface="Arial"/>
              </a:defRPr>
            </a:lvl3pPr>
            <a:lvl4pPr marL="0" lvl="3" indent="0" algn="ctr">
              <a:spcBef>
                <a:spcPts val="0"/>
              </a:spcBef>
              <a:buNone/>
              <a:defRPr sz="1400" b="1">
                <a:solidFill>
                  <a:srgbClr val="FFFFFF"/>
                </a:solidFill>
                <a:latin typeface="Arial"/>
                <a:ea typeface="Arial"/>
                <a:cs typeface="Arial"/>
                <a:sym typeface="Arial"/>
              </a:defRPr>
            </a:lvl4pPr>
            <a:lvl5pPr marL="0" lvl="4" indent="0" algn="ctr">
              <a:spcBef>
                <a:spcPts val="0"/>
              </a:spcBef>
              <a:buNone/>
              <a:defRPr sz="1400" b="1">
                <a:solidFill>
                  <a:srgbClr val="FFFFFF"/>
                </a:solidFill>
                <a:latin typeface="Arial"/>
                <a:ea typeface="Arial"/>
                <a:cs typeface="Arial"/>
                <a:sym typeface="Arial"/>
              </a:defRPr>
            </a:lvl5pPr>
            <a:lvl6pPr marL="0" lvl="5" indent="0" algn="ctr">
              <a:spcBef>
                <a:spcPts val="0"/>
              </a:spcBef>
              <a:buNone/>
              <a:defRPr sz="1400" b="1">
                <a:solidFill>
                  <a:srgbClr val="FFFFFF"/>
                </a:solidFill>
                <a:latin typeface="Arial"/>
                <a:ea typeface="Arial"/>
                <a:cs typeface="Arial"/>
                <a:sym typeface="Arial"/>
              </a:defRPr>
            </a:lvl6pPr>
            <a:lvl7pPr marL="0" lvl="6" indent="0" algn="ctr">
              <a:spcBef>
                <a:spcPts val="0"/>
              </a:spcBef>
              <a:buNone/>
              <a:defRPr sz="1400" b="1">
                <a:solidFill>
                  <a:srgbClr val="FFFFFF"/>
                </a:solidFill>
                <a:latin typeface="Arial"/>
                <a:ea typeface="Arial"/>
                <a:cs typeface="Arial"/>
                <a:sym typeface="Arial"/>
              </a:defRPr>
            </a:lvl7pPr>
            <a:lvl8pPr marL="0" lvl="7" indent="0" algn="ctr">
              <a:spcBef>
                <a:spcPts val="0"/>
              </a:spcBef>
              <a:buNone/>
              <a:defRPr sz="1400" b="1">
                <a:solidFill>
                  <a:srgbClr val="FFFFFF"/>
                </a:solidFill>
                <a:latin typeface="Arial"/>
                <a:ea typeface="Arial"/>
                <a:cs typeface="Arial"/>
                <a:sym typeface="Arial"/>
              </a:defRPr>
            </a:lvl8pPr>
            <a:lvl9pPr marL="0" lvl="8" indent="0" algn="ctr">
              <a:spcBef>
                <a:spcPts val="0"/>
              </a:spcBef>
              <a:buNone/>
              <a:defRPr sz="1400" b="1">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97983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227"/>
                                        </p:tgtEl>
                                        <p:attrNameLst>
                                          <p:attrName>style.visibility</p:attrName>
                                        </p:attrNameLst>
                                      </p:cBhvr>
                                      <p:to>
                                        <p:strVal val="visible"/>
                                      </p:to>
                                    </p:set>
                                    <p:anim calcmode="lin" valueType="num">
                                      <p:cBhvr additive="base">
                                        <p:cTn id="7" dur="750"/>
                                        <p:tgtEl>
                                          <p:spTgt spid="227"/>
                                        </p:tgtEl>
                                        <p:attrNameLst>
                                          <p:attrName>ppt_w</p:attrName>
                                        </p:attrNameLst>
                                      </p:cBhvr>
                                      <p:tavLst>
                                        <p:tav tm="0">
                                          <p:val>
                                            <p:strVal val="0"/>
                                          </p:val>
                                        </p:tav>
                                        <p:tav tm="100000">
                                          <p:val>
                                            <p:strVal val="#ppt_w"/>
                                          </p:val>
                                        </p:tav>
                                      </p:tavLst>
                                    </p:anim>
                                    <p:anim calcmode="lin" valueType="num">
                                      <p:cBhvr additive="base">
                                        <p:cTn id="8" dur="750"/>
                                        <p:tgtEl>
                                          <p:spTgt spid="227"/>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134_Title Slide">
  <p:cSld name="134_Title Slide">
    <p:spTree>
      <p:nvGrpSpPr>
        <p:cNvPr id="1" name="Shape 229"/>
        <p:cNvGrpSpPr/>
        <p:nvPr/>
      </p:nvGrpSpPr>
      <p:grpSpPr>
        <a:xfrm>
          <a:off x="0" y="0"/>
          <a:ext cx="0" cy="0"/>
          <a:chOff x="0" y="0"/>
          <a:chExt cx="0" cy="0"/>
        </a:xfrm>
      </p:grpSpPr>
      <p:sp>
        <p:nvSpPr>
          <p:cNvPr id="230" name="Google Shape;230;p46"/>
          <p:cNvSpPr>
            <a:spLocks noGrp="1"/>
          </p:cNvSpPr>
          <p:nvPr>
            <p:ph type="pic" idx="2"/>
          </p:nvPr>
        </p:nvSpPr>
        <p:spPr>
          <a:xfrm>
            <a:off x="676275" y="4457700"/>
            <a:ext cx="11515724" cy="2400300"/>
          </a:xfrm>
          <a:prstGeom prst="rect">
            <a:avLst/>
          </a:prstGeom>
          <a:solidFill>
            <a:srgbClr val="FFE6DF"/>
          </a:solidFill>
          <a:ln>
            <a:noFill/>
          </a:ln>
        </p:spPr>
        <p:txBody>
          <a:bodyPr spcFirstLastPara="1" wrap="square" lIns="0" tIns="0" rIns="0" bIns="0" anchor="ctr" anchorCtr="0">
            <a:noAutofit/>
          </a:bodyPr>
          <a:lstStyle>
            <a:lvl1pPr marR="0" lvl="0" algn="ctr" rtl="0">
              <a:lnSpc>
                <a:spcPct val="90000"/>
              </a:lnSpc>
              <a:spcBef>
                <a:spcPts val="100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31" name="Google Shape;231;p46"/>
          <p:cNvSpPr txBox="1">
            <a:spLocks noGrp="1"/>
          </p:cNvSpPr>
          <p:nvPr>
            <p:ph type="ctrTitle"/>
          </p:nvPr>
        </p:nvSpPr>
        <p:spPr>
          <a:xfrm>
            <a:off x="1600200" y="1600199"/>
            <a:ext cx="4867275" cy="100965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Arial"/>
              <a:buNone/>
              <a:defRPr sz="3200"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2" name="Google Shape;232;p46"/>
          <p:cNvSpPr/>
          <p:nvPr/>
        </p:nvSpPr>
        <p:spPr>
          <a:xfrm>
            <a:off x="1600200" y="931069"/>
            <a:ext cx="909638" cy="242888"/>
          </a:xfrm>
          <a:prstGeom prst="roundRect">
            <a:avLst>
              <a:gd name="adj" fmla="val 10785"/>
            </a:avLst>
          </a:prstGeom>
          <a:solidFill>
            <a:schemeClr val="accent1"/>
          </a:solidFill>
          <a:ln>
            <a:noFill/>
          </a:ln>
          <a:effectLst>
            <a:outerShdw blurRad="190500" dist="88900" dir="5400000" algn="t" rotWithShape="0">
              <a:schemeClr val="accent1">
                <a:alpha val="29803"/>
              </a:schemeClr>
            </a:outerShdw>
          </a:effectLst>
        </p:spPr>
        <p:txBody>
          <a:bodyPr spcFirstLastPara="1" wrap="square" lIns="0" tIns="45700" rIns="0" bIns="45700" anchor="ctr" anchorCtr="0">
            <a:noAutofit/>
          </a:bodyPr>
          <a:lstStyle/>
          <a:p>
            <a:pPr marL="0" marR="0" lvl="0" indent="0" algn="ctr" rtl="0">
              <a:spcBef>
                <a:spcPts val="0"/>
              </a:spcBef>
              <a:spcAft>
                <a:spcPts val="0"/>
              </a:spcAft>
              <a:buNone/>
            </a:pPr>
            <a:r>
              <a:rPr lang="en-US" sz="800" b="1">
                <a:solidFill>
                  <a:schemeClr val="lt1"/>
                </a:solidFill>
                <a:latin typeface="Arial"/>
                <a:ea typeface="Arial"/>
                <a:cs typeface="Arial"/>
                <a:sym typeface="Arial"/>
              </a:rPr>
              <a:t>TIMELINE</a:t>
            </a:r>
            <a:endParaRPr/>
          </a:p>
        </p:txBody>
      </p:sp>
    </p:spTree>
    <p:extLst>
      <p:ext uri="{BB962C8B-B14F-4D97-AF65-F5344CB8AC3E}">
        <p14:creationId xmlns:p14="http://schemas.microsoft.com/office/powerpoint/2010/main" val="2830003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230"/>
                                        </p:tgtEl>
                                        <p:attrNameLst>
                                          <p:attrName>style.visibility</p:attrName>
                                        </p:attrNameLst>
                                      </p:cBhvr>
                                      <p:to>
                                        <p:strVal val="visible"/>
                                      </p:to>
                                    </p:set>
                                    <p:animEffect transition="in" filter="fade">
                                      <p:cBhvr>
                                        <p:cTn id="7" dur="750"/>
                                        <p:tgtEl>
                                          <p:spTgt spid="230"/>
                                        </p:tgtEl>
                                      </p:cBhvr>
                                    </p:animEffect>
                                  </p:childTnLst>
                                </p:cTn>
                              </p:par>
                              <p:par>
                                <p:cTn id="8" presetID="10" presetClass="entr" presetSubtype="0" fill="hold" nodeType="withEffect">
                                  <p:stCondLst>
                                    <p:cond delay="0"/>
                                  </p:stCondLst>
                                  <p:childTnLst>
                                    <p:set>
                                      <p:cBhvr>
                                        <p:cTn id="9" dur="1" fill="hold">
                                          <p:stCondLst>
                                            <p:cond delay="0"/>
                                          </p:stCondLst>
                                        </p:cTn>
                                        <p:tgtEl>
                                          <p:spTgt spid="232"/>
                                        </p:tgtEl>
                                        <p:attrNameLst>
                                          <p:attrName>style.visibility</p:attrName>
                                        </p:attrNameLst>
                                      </p:cBhvr>
                                      <p:to>
                                        <p:strVal val="visible"/>
                                      </p:to>
                                    </p:set>
                                    <p:animEffect transition="in" filter="fade">
                                      <p:cBhvr>
                                        <p:cTn id="10" dur="750"/>
                                        <p:tgtEl>
                                          <p:spTgt spid="232"/>
                                        </p:tgtEl>
                                      </p:cBhvr>
                                    </p:animEffect>
                                  </p:childTnLst>
                                </p:cTn>
                              </p:par>
                              <p:par>
                                <p:cTn id="11" presetID="10" presetClass="entr" presetSubtype="0" fill="hold" nodeType="withEffect">
                                  <p:stCondLst>
                                    <p:cond delay="400"/>
                                  </p:stCondLst>
                                  <p:childTnLst>
                                    <p:set>
                                      <p:cBhvr>
                                        <p:cTn id="12" dur="1" fill="hold">
                                          <p:stCondLst>
                                            <p:cond delay="0"/>
                                          </p:stCondLst>
                                        </p:cTn>
                                        <p:tgtEl>
                                          <p:spTgt spid="231"/>
                                        </p:tgtEl>
                                        <p:attrNameLst>
                                          <p:attrName>style.visibility</p:attrName>
                                        </p:attrNameLst>
                                      </p:cBhvr>
                                      <p:to>
                                        <p:strVal val="visible"/>
                                      </p:to>
                                    </p:set>
                                    <p:animEffect transition="in" filter="fade">
                                      <p:cBhvr>
                                        <p:cTn id="13" dur="750"/>
                                        <p:tgtEl>
                                          <p:spTgt spid="2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135_Title Slide">
  <p:cSld name="135_Title Slide">
    <p:spTree>
      <p:nvGrpSpPr>
        <p:cNvPr id="1" name="Shape 233"/>
        <p:cNvGrpSpPr/>
        <p:nvPr/>
      </p:nvGrpSpPr>
      <p:grpSpPr>
        <a:xfrm>
          <a:off x="0" y="0"/>
          <a:ext cx="0" cy="0"/>
          <a:chOff x="0" y="0"/>
          <a:chExt cx="0" cy="0"/>
        </a:xfrm>
      </p:grpSpPr>
      <p:sp>
        <p:nvSpPr>
          <p:cNvPr id="234" name="Google Shape;234;p47"/>
          <p:cNvSpPr>
            <a:spLocks noGrp="1"/>
          </p:cNvSpPr>
          <p:nvPr>
            <p:ph type="pic" idx="2"/>
          </p:nvPr>
        </p:nvSpPr>
        <p:spPr>
          <a:xfrm>
            <a:off x="1600200" y="1283676"/>
            <a:ext cx="9601200" cy="3314700"/>
          </a:xfrm>
          <a:prstGeom prst="roundRect">
            <a:avLst>
              <a:gd name="adj" fmla="val 7184"/>
            </a:avLst>
          </a:prstGeom>
          <a:solidFill>
            <a:srgbClr val="FFE6DF"/>
          </a:solidFill>
          <a:ln>
            <a:noFill/>
          </a:ln>
        </p:spPr>
        <p:txBody>
          <a:bodyPr spcFirstLastPara="1" wrap="square" lIns="0" tIns="0" rIns="0" bIns="0" anchor="ctr" anchorCtr="0">
            <a:noAutofit/>
          </a:bodyPr>
          <a:lstStyle>
            <a:lvl1pPr marR="0" lvl="0" algn="ctr" rtl="0">
              <a:lnSpc>
                <a:spcPct val="90000"/>
              </a:lnSpc>
              <a:spcBef>
                <a:spcPts val="100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2536129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4"/>
                                        </p:tgtEl>
                                        <p:attrNameLst>
                                          <p:attrName>style.visibility</p:attrName>
                                        </p:attrNameLst>
                                      </p:cBhvr>
                                      <p:to>
                                        <p:strVal val="visible"/>
                                      </p:to>
                                    </p:set>
                                    <p:animEffect transition="in" filter="fade">
                                      <p:cBhvr>
                                        <p:cTn id="7" dur="750"/>
                                        <p:tgtEl>
                                          <p:spTgt spid="2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151_Title Slide">
  <p:cSld name="151_Title Slide">
    <p:spTree>
      <p:nvGrpSpPr>
        <p:cNvPr id="1" name="Shape 235"/>
        <p:cNvGrpSpPr/>
        <p:nvPr/>
      </p:nvGrpSpPr>
      <p:grpSpPr>
        <a:xfrm>
          <a:off x="0" y="0"/>
          <a:ext cx="0" cy="0"/>
          <a:chOff x="0" y="0"/>
          <a:chExt cx="0" cy="0"/>
        </a:xfrm>
      </p:grpSpPr>
      <p:sp>
        <p:nvSpPr>
          <p:cNvPr id="236" name="Google Shape;236;p48"/>
          <p:cNvSpPr txBox="1">
            <a:spLocks noGrp="1"/>
          </p:cNvSpPr>
          <p:nvPr>
            <p:ph type="ctrTitle"/>
          </p:nvPr>
        </p:nvSpPr>
        <p:spPr>
          <a:xfrm>
            <a:off x="1600200" y="1600199"/>
            <a:ext cx="4867275" cy="100965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Arial"/>
              <a:buNone/>
              <a:defRPr sz="3200"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7" name="Google Shape;237;p48"/>
          <p:cNvSpPr txBox="1">
            <a:spLocks noGrp="1"/>
          </p:cNvSpPr>
          <p:nvPr>
            <p:ph type="sldNum" idx="12"/>
          </p:nvPr>
        </p:nvSpPr>
        <p:spPr>
          <a:xfrm>
            <a:off x="146446" y="6339904"/>
            <a:ext cx="38100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sz="1400" b="1">
                <a:solidFill>
                  <a:srgbClr val="FFFFFF"/>
                </a:solidFill>
                <a:latin typeface="Arial"/>
                <a:ea typeface="Arial"/>
                <a:cs typeface="Arial"/>
                <a:sym typeface="Arial"/>
              </a:defRPr>
            </a:lvl1pPr>
            <a:lvl2pPr marL="0" lvl="1" indent="0" algn="ctr">
              <a:spcBef>
                <a:spcPts val="0"/>
              </a:spcBef>
              <a:buNone/>
              <a:defRPr sz="1400" b="1">
                <a:solidFill>
                  <a:srgbClr val="FFFFFF"/>
                </a:solidFill>
                <a:latin typeface="Arial"/>
                <a:ea typeface="Arial"/>
                <a:cs typeface="Arial"/>
                <a:sym typeface="Arial"/>
              </a:defRPr>
            </a:lvl2pPr>
            <a:lvl3pPr marL="0" lvl="2" indent="0" algn="ctr">
              <a:spcBef>
                <a:spcPts val="0"/>
              </a:spcBef>
              <a:buNone/>
              <a:defRPr sz="1400" b="1">
                <a:solidFill>
                  <a:srgbClr val="FFFFFF"/>
                </a:solidFill>
                <a:latin typeface="Arial"/>
                <a:ea typeface="Arial"/>
                <a:cs typeface="Arial"/>
                <a:sym typeface="Arial"/>
              </a:defRPr>
            </a:lvl3pPr>
            <a:lvl4pPr marL="0" lvl="3" indent="0" algn="ctr">
              <a:spcBef>
                <a:spcPts val="0"/>
              </a:spcBef>
              <a:buNone/>
              <a:defRPr sz="1400" b="1">
                <a:solidFill>
                  <a:srgbClr val="FFFFFF"/>
                </a:solidFill>
                <a:latin typeface="Arial"/>
                <a:ea typeface="Arial"/>
                <a:cs typeface="Arial"/>
                <a:sym typeface="Arial"/>
              </a:defRPr>
            </a:lvl4pPr>
            <a:lvl5pPr marL="0" lvl="4" indent="0" algn="ctr">
              <a:spcBef>
                <a:spcPts val="0"/>
              </a:spcBef>
              <a:buNone/>
              <a:defRPr sz="1400" b="1">
                <a:solidFill>
                  <a:srgbClr val="FFFFFF"/>
                </a:solidFill>
                <a:latin typeface="Arial"/>
                <a:ea typeface="Arial"/>
                <a:cs typeface="Arial"/>
                <a:sym typeface="Arial"/>
              </a:defRPr>
            </a:lvl5pPr>
            <a:lvl6pPr marL="0" lvl="5" indent="0" algn="ctr">
              <a:spcBef>
                <a:spcPts val="0"/>
              </a:spcBef>
              <a:buNone/>
              <a:defRPr sz="1400" b="1">
                <a:solidFill>
                  <a:srgbClr val="FFFFFF"/>
                </a:solidFill>
                <a:latin typeface="Arial"/>
                <a:ea typeface="Arial"/>
                <a:cs typeface="Arial"/>
                <a:sym typeface="Arial"/>
              </a:defRPr>
            </a:lvl6pPr>
            <a:lvl7pPr marL="0" lvl="6" indent="0" algn="ctr">
              <a:spcBef>
                <a:spcPts val="0"/>
              </a:spcBef>
              <a:buNone/>
              <a:defRPr sz="1400" b="1">
                <a:solidFill>
                  <a:srgbClr val="FFFFFF"/>
                </a:solidFill>
                <a:latin typeface="Arial"/>
                <a:ea typeface="Arial"/>
                <a:cs typeface="Arial"/>
                <a:sym typeface="Arial"/>
              </a:defRPr>
            </a:lvl7pPr>
            <a:lvl8pPr marL="0" lvl="7" indent="0" algn="ctr">
              <a:spcBef>
                <a:spcPts val="0"/>
              </a:spcBef>
              <a:buNone/>
              <a:defRPr sz="1400" b="1">
                <a:solidFill>
                  <a:srgbClr val="FFFFFF"/>
                </a:solidFill>
                <a:latin typeface="Arial"/>
                <a:ea typeface="Arial"/>
                <a:cs typeface="Arial"/>
                <a:sym typeface="Arial"/>
              </a:defRPr>
            </a:lvl8pPr>
            <a:lvl9pPr marL="0" lvl="8" indent="0" algn="ctr">
              <a:spcBef>
                <a:spcPts val="0"/>
              </a:spcBef>
              <a:buNone/>
              <a:defRPr sz="1400" b="1">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238" name="Google Shape;238;p48"/>
          <p:cNvSpPr/>
          <p:nvPr/>
        </p:nvSpPr>
        <p:spPr>
          <a:xfrm>
            <a:off x="1600200" y="931069"/>
            <a:ext cx="909638" cy="242888"/>
          </a:xfrm>
          <a:prstGeom prst="roundRect">
            <a:avLst>
              <a:gd name="adj" fmla="val 10785"/>
            </a:avLst>
          </a:prstGeom>
          <a:solidFill>
            <a:schemeClr val="accent1"/>
          </a:solidFill>
          <a:ln>
            <a:noFill/>
          </a:ln>
          <a:effectLst>
            <a:outerShdw blurRad="190500" dist="88900" dir="5400000" algn="t" rotWithShape="0">
              <a:schemeClr val="accent1">
                <a:alpha val="29803"/>
              </a:schemeClr>
            </a:outerShdw>
          </a:effectLst>
        </p:spPr>
        <p:txBody>
          <a:bodyPr spcFirstLastPara="1" wrap="square" lIns="0" tIns="45700" rIns="0" bIns="45700" anchor="ctr" anchorCtr="0">
            <a:noAutofit/>
          </a:bodyPr>
          <a:lstStyle/>
          <a:p>
            <a:pPr marL="0" marR="0" lvl="0" indent="0" algn="ctr" rtl="0">
              <a:spcBef>
                <a:spcPts val="0"/>
              </a:spcBef>
              <a:spcAft>
                <a:spcPts val="0"/>
              </a:spcAft>
              <a:buNone/>
            </a:pPr>
            <a:r>
              <a:rPr lang="en-US" sz="800" b="1">
                <a:solidFill>
                  <a:schemeClr val="lt1"/>
                </a:solidFill>
                <a:latin typeface="Arial"/>
                <a:ea typeface="Arial"/>
                <a:cs typeface="Arial"/>
                <a:sym typeface="Arial"/>
              </a:rPr>
              <a:t>PITCH DECK</a:t>
            </a:r>
            <a:endParaRPr/>
          </a:p>
        </p:txBody>
      </p:sp>
      <p:sp>
        <p:nvSpPr>
          <p:cNvPr id="239" name="Google Shape;239;p48"/>
          <p:cNvSpPr>
            <a:spLocks noGrp="1"/>
          </p:cNvSpPr>
          <p:nvPr>
            <p:ph type="pic" idx="2"/>
          </p:nvPr>
        </p:nvSpPr>
        <p:spPr>
          <a:xfrm>
            <a:off x="1600200" y="5846885"/>
            <a:ext cx="9680331" cy="1011115"/>
          </a:xfrm>
          <a:prstGeom prst="rect">
            <a:avLst/>
          </a:prstGeom>
          <a:solidFill>
            <a:schemeClr val="accent1"/>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3442693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8"/>
                                        </p:tgtEl>
                                        <p:attrNameLst>
                                          <p:attrName>style.visibility</p:attrName>
                                        </p:attrNameLst>
                                      </p:cBhvr>
                                      <p:to>
                                        <p:strVal val="visible"/>
                                      </p:to>
                                    </p:set>
                                    <p:animEffect transition="in" filter="fade">
                                      <p:cBhvr>
                                        <p:cTn id="7" dur="750"/>
                                        <p:tgtEl>
                                          <p:spTgt spid="238"/>
                                        </p:tgtEl>
                                      </p:cBhvr>
                                    </p:animEffect>
                                  </p:childTnLst>
                                </p:cTn>
                              </p:par>
                              <p:par>
                                <p:cTn id="8" presetID="10" presetClass="entr" presetSubtype="0" fill="hold" nodeType="withEffect">
                                  <p:stCondLst>
                                    <p:cond delay="400"/>
                                  </p:stCondLst>
                                  <p:childTnLst>
                                    <p:set>
                                      <p:cBhvr>
                                        <p:cTn id="9" dur="1" fill="hold">
                                          <p:stCondLst>
                                            <p:cond delay="0"/>
                                          </p:stCondLst>
                                        </p:cTn>
                                        <p:tgtEl>
                                          <p:spTgt spid="236"/>
                                        </p:tgtEl>
                                        <p:attrNameLst>
                                          <p:attrName>style.visibility</p:attrName>
                                        </p:attrNameLst>
                                      </p:cBhvr>
                                      <p:to>
                                        <p:strVal val="visible"/>
                                      </p:to>
                                    </p:set>
                                    <p:animEffect transition="in" filter="fade">
                                      <p:cBhvr>
                                        <p:cTn id="10" dur="750"/>
                                        <p:tgtEl>
                                          <p:spTgt spid="236"/>
                                        </p:tgtEl>
                                      </p:cBhvr>
                                    </p:animEffect>
                                  </p:childTnLst>
                                </p:cTn>
                              </p:par>
                              <p:par>
                                <p:cTn id="11" presetID="10" presetClass="entr" presetSubtype="0" fill="hold" nodeType="withEffect">
                                  <p:stCondLst>
                                    <p:cond delay="900"/>
                                  </p:stCondLst>
                                  <p:childTnLst>
                                    <p:set>
                                      <p:cBhvr>
                                        <p:cTn id="12" dur="1" fill="hold">
                                          <p:stCondLst>
                                            <p:cond delay="0"/>
                                          </p:stCondLst>
                                        </p:cTn>
                                        <p:tgtEl>
                                          <p:spTgt spid="239"/>
                                        </p:tgtEl>
                                        <p:attrNameLst>
                                          <p:attrName>style.visibility</p:attrName>
                                        </p:attrNameLst>
                                      </p:cBhvr>
                                      <p:to>
                                        <p:strVal val="visible"/>
                                      </p:to>
                                    </p:set>
                                    <p:animEffect transition="in" filter="fade">
                                      <p:cBhvr>
                                        <p:cTn id="13" dur="1000"/>
                                        <p:tgtEl>
                                          <p:spTgt spid="2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149_Title Slide">
  <p:cSld name="149_Title Slide">
    <p:spTree>
      <p:nvGrpSpPr>
        <p:cNvPr id="1" name="Shape 240"/>
        <p:cNvGrpSpPr/>
        <p:nvPr/>
      </p:nvGrpSpPr>
      <p:grpSpPr>
        <a:xfrm>
          <a:off x="0" y="0"/>
          <a:ext cx="0" cy="0"/>
          <a:chOff x="0" y="0"/>
          <a:chExt cx="0" cy="0"/>
        </a:xfrm>
      </p:grpSpPr>
      <p:sp>
        <p:nvSpPr>
          <p:cNvPr id="241" name="Google Shape;241;p49"/>
          <p:cNvSpPr>
            <a:spLocks noGrp="1"/>
          </p:cNvSpPr>
          <p:nvPr>
            <p:ph type="pic" idx="2"/>
          </p:nvPr>
        </p:nvSpPr>
        <p:spPr>
          <a:xfrm>
            <a:off x="1600200" y="3845717"/>
            <a:ext cx="1854994" cy="1700213"/>
          </a:xfrm>
          <a:prstGeom prst="roundRect">
            <a:avLst>
              <a:gd name="adj" fmla="val 9944"/>
            </a:avLst>
          </a:prstGeom>
          <a:noFill/>
          <a:ln>
            <a:noFill/>
          </a:ln>
        </p:spPr>
        <p:txBody>
          <a:bodyPr spcFirstLastPara="1" wrap="square" lIns="0" tIns="0" rIns="0" bIns="0" anchor="ctr" anchorCtr="1">
            <a:noAutofit/>
          </a:bodyPr>
          <a:lstStyle>
            <a:lvl1pPr marR="0" lvl="0" algn="l" rtl="0">
              <a:lnSpc>
                <a:spcPct val="90000"/>
              </a:lnSpc>
              <a:spcBef>
                <a:spcPts val="100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42" name="Google Shape;242;p49"/>
          <p:cNvSpPr>
            <a:spLocks noGrp="1"/>
          </p:cNvSpPr>
          <p:nvPr>
            <p:ph type="pic" idx="3"/>
          </p:nvPr>
        </p:nvSpPr>
        <p:spPr>
          <a:xfrm>
            <a:off x="3806257" y="2503624"/>
            <a:ext cx="1854994" cy="1700213"/>
          </a:xfrm>
          <a:prstGeom prst="roundRect">
            <a:avLst>
              <a:gd name="adj" fmla="val 9427"/>
            </a:avLst>
          </a:prstGeom>
          <a:noFill/>
          <a:ln>
            <a:noFill/>
          </a:ln>
        </p:spPr>
        <p:txBody>
          <a:bodyPr spcFirstLastPara="1" wrap="square" lIns="0" tIns="0" rIns="0" bIns="0" anchor="ctr" anchorCtr="1">
            <a:noAutofit/>
          </a:bodyPr>
          <a:lstStyle>
            <a:lvl1pPr marR="0" lvl="0" algn="l" rtl="0">
              <a:lnSpc>
                <a:spcPct val="90000"/>
              </a:lnSpc>
              <a:spcBef>
                <a:spcPts val="100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43" name="Google Shape;243;p49"/>
          <p:cNvSpPr>
            <a:spLocks noGrp="1"/>
          </p:cNvSpPr>
          <p:nvPr>
            <p:ph type="pic" idx="4"/>
          </p:nvPr>
        </p:nvSpPr>
        <p:spPr>
          <a:xfrm>
            <a:off x="6012314" y="3845717"/>
            <a:ext cx="1854994" cy="1700213"/>
          </a:xfrm>
          <a:prstGeom prst="roundRect">
            <a:avLst>
              <a:gd name="adj" fmla="val 9427"/>
            </a:avLst>
          </a:prstGeom>
          <a:noFill/>
          <a:ln>
            <a:noFill/>
          </a:ln>
        </p:spPr>
        <p:txBody>
          <a:bodyPr spcFirstLastPara="1" wrap="square" lIns="0" tIns="0" rIns="0" bIns="0" anchor="ctr" anchorCtr="1">
            <a:noAutofit/>
          </a:bodyPr>
          <a:lstStyle>
            <a:lvl1pPr marR="0" lvl="0" algn="l" rtl="0">
              <a:lnSpc>
                <a:spcPct val="90000"/>
              </a:lnSpc>
              <a:spcBef>
                <a:spcPts val="100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44" name="Google Shape;244;p49"/>
          <p:cNvSpPr txBox="1">
            <a:spLocks noGrp="1"/>
          </p:cNvSpPr>
          <p:nvPr>
            <p:ph type="ctrTitle"/>
          </p:nvPr>
        </p:nvSpPr>
        <p:spPr>
          <a:xfrm>
            <a:off x="1600200" y="1600200"/>
            <a:ext cx="4867275" cy="703386"/>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Arial"/>
              <a:buNone/>
              <a:defRPr sz="3200"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5" name="Google Shape;245;p49"/>
          <p:cNvSpPr/>
          <p:nvPr/>
        </p:nvSpPr>
        <p:spPr>
          <a:xfrm>
            <a:off x="1600200" y="931069"/>
            <a:ext cx="909638" cy="242888"/>
          </a:xfrm>
          <a:prstGeom prst="roundRect">
            <a:avLst>
              <a:gd name="adj" fmla="val 10785"/>
            </a:avLst>
          </a:prstGeom>
          <a:solidFill>
            <a:schemeClr val="accent1"/>
          </a:solidFill>
          <a:ln>
            <a:noFill/>
          </a:ln>
          <a:effectLst>
            <a:outerShdw blurRad="190500" dist="88900" dir="5400000" algn="t" rotWithShape="0">
              <a:schemeClr val="accent1">
                <a:alpha val="29803"/>
              </a:schemeClr>
            </a:outerShdw>
          </a:effectLst>
        </p:spPr>
        <p:txBody>
          <a:bodyPr spcFirstLastPara="1" wrap="square" lIns="0" tIns="45700" rIns="0" bIns="45700" anchor="ctr" anchorCtr="0">
            <a:noAutofit/>
          </a:bodyPr>
          <a:lstStyle/>
          <a:p>
            <a:pPr marL="0" marR="0" lvl="0" indent="0" algn="ctr" rtl="0">
              <a:spcBef>
                <a:spcPts val="0"/>
              </a:spcBef>
              <a:spcAft>
                <a:spcPts val="0"/>
              </a:spcAft>
              <a:buNone/>
            </a:pPr>
            <a:r>
              <a:rPr lang="en-US" sz="800" b="1">
                <a:solidFill>
                  <a:schemeClr val="lt1"/>
                </a:solidFill>
                <a:latin typeface="Arial"/>
                <a:ea typeface="Arial"/>
                <a:cs typeface="Arial"/>
                <a:sym typeface="Arial"/>
              </a:rPr>
              <a:t>PITCH DECK</a:t>
            </a:r>
            <a:endParaRPr/>
          </a:p>
        </p:txBody>
      </p:sp>
    </p:spTree>
    <p:extLst>
      <p:ext uri="{BB962C8B-B14F-4D97-AF65-F5344CB8AC3E}">
        <p14:creationId xmlns:p14="http://schemas.microsoft.com/office/powerpoint/2010/main" val="152049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400"/>
                                  </p:stCondLst>
                                  <p:childTnLst>
                                    <p:set>
                                      <p:cBhvr>
                                        <p:cTn id="6" dur="1" fill="hold">
                                          <p:stCondLst>
                                            <p:cond delay="0"/>
                                          </p:stCondLst>
                                        </p:cTn>
                                        <p:tgtEl>
                                          <p:spTgt spid="244"/>
                                        </p:tgtEl>
                                        <p:attrNameLst>
                                          <p:attrName>style.visibility</p:attrName>
                                        </p:attrNameLst>
                                      </p:cBhvr>
                                      <p:to>
                                        <p:strVal val="visible"/>
                                      </p:to>
                                    </p:set>
                                    <p:animEffect transition="in" filter="fade">
                                      <p:cBhvr>
                                        <p:cTn id="7" dur="750"/>
                                        <p:tgtEl>
                                          <p:spTgt spid="244"/>
                                        </p:tgtEl>
                                      </p:cBhvr>
                                    </p:animEffect>
                                  </p:childTnLst>
                                </p:cTn>
                              </p:par>
                              <p:par>
                                <p:cTn id="8" presetID="10" presetClass="entr" presetSubtype="0" fill="hold" nodeType="withEffect">
                                  <p:stCondLst>
                                    <p:cond delay="0"/>
                                  </p:stCondLst>
                                  <p:childTnLst>
                                    <p:set>
                                      <p:cBhvr>
                                        <p:cTn id="9" dur="1" fill="hold">
                                          <p:stCondLst>
                                            <p:cond delay="0"/>
                                          </p:stCondLst>
                                        </p:cTn>
                                        <p:tgtEl>
                                          <p:spTgt spid="245"/>
                                        </p:tgtEl>
                                        <p:attrNameLst>
                                          <p:attrName>style.visibility</p:attrName>
                                        </p:attrNameLst>
                                      </p:cBhvr>
                                      <p:to>
                                        <p:strVal val="visible"/>
                                      </p:to>
                                    </p:set>
                                    <p:animEffect transition="in" filter="fade">
                                      <p:cBhvr>
                                        <p:cTn id="10" dur="750"/>
                                        <p:tgtEl>
                                          <p:spTgt spid="245"/>
                                        </p:tgtEl>
                                      </p:cBhvr>
                                    </p:animEffect>
                                  </p:childTnLst>
                                </p:cTn>
                              </p:par>
                              <p:par>
                                <p:cTn id="11" presetID="2" presetClass="entr" presetSubtype="4" fill="hold" nodeType="withEffect">
                                  <p:stCondLst>
                                    <p:cond delay="0"/>
                                  </p:stCondLst>
                                  <p:childTnLst>
                                    <p:set>
                                      <p:cBhvr>
                                        <p:cTn id="12" dur="1" fill="hold">
                                          <p:stCondLst>
                                            <p:cond delay="0"/>
                                          </p:stCondLst>
                                        </p:cTn>
                                        <p:tgtEl>
                                          <p:spTgt spid="241"/>
                                        </p:tgtEl>
                                        <p:attrNameLst>
                                          <p:attrName>style.visibility</p:attrName>
                                        </p:attrNameLst>
                                      </p:cBhvr>
                                      <p:to>
                                        <p:strVal val="visible"/>
                                      </p:to>
                                    </p:set>
                                    <p:anim calcmode="lin" valueType="num">
                                      <p:cBhvr additive="base">
                                        <p:cTn id="13" dur="750"/>
                                        <p:tgtEl>
                                          <p:spTgt spid="241"/>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300"/>
                                  </p:stCondLst>
                                  <p:childTnLst>
                                    <p:set>
                                      <p:cBhvr>
                                        <p:cTn id="15" dur="1" fill="hold">
                                          <p:stCondLst>
                                            <p:cond delay="0"/>
                                          </p:stCondLst>
                                        </p:cTn>
                                        <p:tgtEl>
                                          <p:spTgt spid="242"/>
                                        </p:tgtEl>
                                        <p:attrNameLst>
                                          <p:attrName>style.visibility</p:attrName>
                                        </p:attrNameLst>
                                      </p:cBhvr>
                                      <p:to>
                                        <p:strVal val="visible"/>
                                      </p:to>
                                    </p:set>
                                    <p:anim calcmode="lin" valueType="num">
                                      <p:cBhvr additive="base">
                                        <p:cTn id="16" dur="750"/>
                                        <p:tgtEl>
                                          <p:spTgt spid="242"/>
                                        </p:tgtEl>
                                        <p:attrNameLst>
                                          <p:attrName>ppt_y</p:attrName>
                                        </p:attrNameLst>
                                      </p:cBhvr>
                                      <p:tavLst>
                                        <p:tav tm="0">
                                          <p:val>
                                            <p:strVal val="#ppt_y+1"/>
                                          </p:val>
                                        </p:tav>
                                        <p:tav tm="100000">
                                          <p:val>
                                            <p:strVal val="#ppt_y"/>
                                          </p:val>
                                        </p:tav>
                                      </p:tavLst>
                                    </p:anim>
                                  </p:childTnLst>
                                </p:cTn>
                              </p:par>
                              <p:par>
                                <p:cTn id="17" presetID="2" presetClass="entr" presetSubtype="4" fill="hold" nodeType="withEffect">
                                  <p:stCondLst>
                                    <p:cond delay="700"/>
                                  </p:stCondLst>
                                  <p:childTnLst>
                                    <p:set>
                                      <p:cBhvr>
                                        <p:cTn id="18" dur="1" fill="hold">
                                          <p:stCondLst>
                                            <p:cond delay="0"/>
                                          </p:stCondLst>
                                        </p:cTn>
                                        <p:tgtEl>
                                          <p:spTgt spid="243"/>
                                        </p:tgtEl>
                                        <p:attrNameLst>
                                          <p:attrName>style.visibility</p:attrName>
                                        </p:attrNameLst>
                                      </p:cBhvr>
                                      <p:to>
                                        <p:strVal val="visible"/>
                                      </p:to>
                                    </p:set>
                                    <p:anim calcmode="lin" valueType="num">
                                      <p:cBhvr additive="base">
                                        <p:cTn id="19" dur="750"/>
                                        <p:tgtEl>
                                          <p:spTgt spid="2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2DBCB17-E147-7F6B-E8AE-B64A3E836A3D}"/>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70B1883C-A209-16DB-E313-ECFD504EB739}"/>
              </a:ext>
            </a:extLst>
          </p:cNvPr>
          <p:cNvSpPr>
            <a:spLocks noGrp="1"/>
          </p:cNvSpPr>
          <p:nvPr>
            <p:ph type="dt" sz="half" idx="10"/>
          </p:nvPr>
        </p:nvSpPr>
        <p:spPr/>
        <p:txBody>
          <a:bodyPr/>
          <a:lstStyle/>
          <a:p>
            <a:fld id="{5773A1DC-BA96-475B-AA5F-520949276ACF}" type="datetimeFigureOut">
              <a:rPr lang="sv-SE" smtClean="0"/>
              <a:t>2023-11-09</a:t>
            </a:fld>
            <a:endParaRPr lang="sv-SE"/>
          </a:p>
        </p:txBody>
      </p:sp>
      <p:sp>
        <p:nvSpPr>
          <p:cNvPr id="4" name="Platshållare för sidfot 3">
            <a:extLst>
              <a:ext uri="{FF2B5EF4-FFF2-40B4-BE49-F238E27FC236}">
                <a16:creationId xmlns:a16="http://schemas.microsoft.com/office/drawing/2014/main" id="{19467188-4CAD-E2B3-FF80-0A310470973D}"/>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D025BFD4-A5FE-D6E5-3A9E-89C67B0542B0}"/>
              </a:ext>
            </a:extLst>
          </p:cNvPr>
          <p:cNvSpPr>
            <a:spLocks noGrp="1"/>
          </p:cNvSpPr>
          <p:nvPr>
            <p:ph type="sldNum" sz="quarter" idx="12"/>
          </p:nvPr>
        </p:nvSpPr>
        <p:spPr/>
        <p:txBody>
          <a:bodyPr/>
          <a:lstStyle/>
          <a:p>
            <a:fld id="{9F2D0CB5-7D6F-4063-B991-5D685D3EA09A}" type="slidenum">
              <a:rPr lang="sv-SE" smtClean="0"/>
              <a:t>‹#›</a:t>
            </a:fld>
            <a:endParaRPr lang="sv-SE"/>
          </a:p>
        </p:txBody>
      </p:sp>
    </p:spTree>
    <p:extLst>
      <p:ext uri="{BB962C8B-B14F-4D97-AF65-F5344CB8AC3E}">
        <p14:creationId xmlns:p14="http://schemas.microsoft.com/office/powerpoint/2010/main" val="11038397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150_Title Slide">
  <p:cSld name="150_Title Slide">
    <p:spTree>
      <p:nvGrpSpPr>
        <p:cNvPr id="1" name="Shape 246"/>
        <p:cNvGrpSpPr/>
        <p:nvPr/>
      </p:nvGrpSpPr>
      <p:grpSpPr>
        <a:xfrm>
          <a:off x="0" y="0"/>
          <a:ext cx="0" cy="0"/>
          <a:chOff x="0" y="0"/>
          <a:chExt cx="0" cy="0"/>
        </a:xfrm>
      </p:grpSpPr>
      <p:sp>
        <p:nvSpPr>
          <p:cNvPr id="247" name="Google Shape;247;p50"/>
          <p:cNvSpPr txBox="1">
            <a:spLocks noGrp="1"/>
          </p:cNvSpPr>
          <p:nvPr>
            <p:ph type="ctrTitle"/>
          </p:nvPr>
        </p:nvSpPr>
        <p:spPr>
          <a:xfrm>
            <a:off x="1600200" y="1644162"/>
            <a:ext cx="5890846" cy="2013437"/>
          </a:xfrm>
          <a:prstGeom prst="rect">
            <a:avLst/>
          </a:prstGeom>
          <a:noFill/>
          <a:ln>
            <a:noFill/>
          </a:ln>
        </p:spPr>
        <p:txBody>
          <a:bodyPr spcFirstLastPara="1" wrap="square" lIns="0" tIns="91425" rIns="0" bIns="91425" anchor="t" anchorCtr="0">
            <a:noAutofit/>
          </a:bodyPr>
          <a:lstStyle>
            <a:lvl1pPr lvl="0" algn="l">
              <a:lnSpc>
                <a:spcPct val="90000"/>
              </a:lnSpc>
              <a:spcBef>
                <a:spcPts val="0"/>
              </a:spcBef>
              <a:spcAft>
                <a:spcPts val="0"/>
              </a:spcAft>
              <a:buClr>
                <a:schemeClr val="dk1"/>
              </a:buClr>
              <a:buSzPts val="6600"/>
              <a:buFont typeface="Arial"/>
              <a:buNone/>
              <a:defRPr sz="6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8" name="Google Shape;248;p50"/>
          <p:cNvSpPr>
            <a:spLocks noGrp="1"/>
          </p:cNvSpPr>
          <p:nvPr>
            <p:ph type="pic" idx="2"/>
          </p:nvPr>
        </p:nvSpPr>
        <p:spPr>
          <a:xfrm>
            <a:off x="8124824" y="0"/>
            <a:ext cx="4067175" cy="4768850"/>
          </a:xfrm>
          <a:prstGeom prst="rect">
            <a:avLst/>
          </a:prstGeom>
          <a:gradFill>
            <a:gsLst>
              <a:gs pos="0">
                <a:srgbClr val="FF8A62">
                  <a:alpha val="40000"/>
                </a:srgbClr>
              </a:gs>
              <a:gs pos="100000">
                <a:srgbClr val="F7A588">
                  <a:alpha val="40000"/>
                </a:srgbClr>
              </a:gs>
            </a:gsLst>
            <a:lin ang="2700000" scaled="0"/>
          </a:gradFill>
          <a:ln>
            <a:noFill/>
          </a:ln>
        </p:spPr>
        <p:txBody>
          <a:bodyPr spcFirstLastPara="1" wrap="square" lIns="0" tIns="0" rIns="0" bIns="0" anchor="ctr" anchorCtr="1">
            <a:noAutofit/>
          </a:bodyPr>
          <a:lstStyle>
            <a:lvl1pPr marR="0" lvl="0" algn="l" rtl="0">
              <a:lnSpc>
                <a:spcPct val="90000"/>
              </a:lnSpc>
              <a:spcBef>
                <a:spcPts val="100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49" name="Google Shape;249;p50"/>
          <p:cNvSpPr>
            <a:spLocks noGrp="1"/>
          </p:cNvSpPr>
          <p:nvPr>
            <p:ph type="pic" idx="3"/>
          </p:nvPr>
        </p:nvSpPr>
        <p:spPr>
          <a:xfrm>
            <a:off x="5536407" y="4768849"/>
            <a:ext cx="2588418" cy="2089149"/>
          </a:xfrm>
          <a:prstGeom prst="rect">
            <a:avLst/>
          </a:prstGeom>
          <a:gradFill>
            <a:gsLst>
              <a:gs pos="0">
                <a:srgbClr val="FF8A62">
                  <a:alpha val="40000"/>
                </a:srgbClr>
              </a:gs>
              <a:gs pos="100000">
                <a:srgbClr val="F7A588">
                  <a:alpha val="40000"/>
                </a:srgbClr>
              </a:gs>
            </a:gsLst>
            <a:lin ang="2700000" scaled="0"/>
          </a:gradFill>
          <a:ln>
            <a:noFill/>
          </a:ln>
        </p:spPr>
        <p:txBody>
          <a:bodyPr spcFirstLastPara="1" wrap="square" lIns="0" tIns="0" rIns="0" bIns="0" anchor="ctr" anchorCtr="1">
            <a:noAutofit/>
          </a:bodyPr>
          <a:lstStyle>
            <a:lvl1pPr marR="0" lvl="0" algn="l" rtl="0">
              <a:lnSpc>
                <a:spcPct val="90000"/>
              </a:lnSpc>
              <a:spcBef>
                <a:spcPts val="100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50" name="Google Shape;250;p50"/>
          <p:cNvSpPr/>
          <p:nvPr/>
        </p:nvSpPr>
        <p:spPr>
          <a:xfrm>
            <a:off x="1600200" y="931069"/>
            <a:ext cx="909638" cy="242888"/>
          </a:xfrm>
          <a:prstGeom prst="roundRect">
            <a:avLst>
              <a:gd name="adj" fmla="val 10785"/>
            </a:avLst>
          </a:prstGeom>
          <a:solidFill>
            <a:schemeClr val="accent1"/>
          </a:solidFill>
          <a:ln>
            <a:noFill/>
          </a:ln>
          <a:effectLst>
            <a:outerShdw blurRad="190500" dist="88900" dir="5400000" algn="t" rotWithShape="0">
              <a:schemeClr val="accent1">
                <a:alpha val="29803"/>
              </a:schemeClr>
            </a:outerShdw>
          </a:effectLst>
        </p:spPr>
        <p:txBody>
          <a:bodyPr spcFirstLastPara="1" wrap="square" lIns="0" tIns="45700" rIns="0" bIns="45700" anchor="ctr" anchorCtr="0">
            <a:noAutofit/>
          </a:bodyPr>
          <a:lstStyle/>
          <a:p>
            <a:pPr marL="0" marR="0" lvl="0" indent="0" algn="ctr" rtl="0">
              <a:spcBef>
                <a:spcPts val="0"/>
              </a:spcBef>
              <a:spcAft>
                <a:spcPts val="0"/>
              </a:spcAft>
              <a:buNone/>
            </a:pPr>
            <a:r>
              <a:rPr lang="en-US" sz="800" b="1">
                <a:solidFill>
                  <a:schemeClr val="lt1"/>
                </a:solidFill>
                <a:latin typeface="Arial"/>
                <a:ea typeface="Arial"/>
                <a:cs typeface="Arial"/>
                <a:sym typeface="Arial"/>
              </a:rPr>
              <a:t>PITCH DECK</a:t>
            </a:r>
            <a:endParaRPr/>
          </a:p>
        </p:txBody>
      </p:sp>
    </p:spTree>
    <p:extLst>
      <p:ext uri="{BB962C8B-B14F-4D97-AF65-F5344CB8AC3E}">
        <p14:creationId xmlns:p14="http://schemas.microsoft.com/office/powerpoint/2010/main" val="1349568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47"/>
                                        </p:tgtEl>
                                        <p:attrNameLst>
                                          <p:attrName>style.visibility</p:attrName>
                                        </p:attrNameLst>
                                      </p:cBhvr>
                                      <p:to>
                                        <p:strVal val="visible"/>
                                      </p:to>
                                    </p:set>
                                    <p:animEffect transition="in" filter="fade">
                                      <p:cBhvr>
                                        <p:cTn id="7" dur="500"/>
                                        <p:tgtEl>
                                          <p:spTgt spid="247"/>
                                        </p:tgtEl>
                                      </p:cBhvr>
                                    </p:animEffect>
                                  </p:childTnLst>
                                </p:cTn>
                              </p:par>
                              <p:par>
                                <p:cTn id="8" presetID="10" presetClass="entr" presetSubtype="0" fill="hold" nodeType="withEffect">
                                  <p:stCondLst>
                                    <p:cond delay="0"/>
                                  </p:stCondLst>
                                  <p:childTnLst>
                                    <p:set>
                                      <p:cBhvr>
                                        <p:cTn id="9" dur="1" fill="hold">
                                          <p:stCondLst>
                                            <p:cond delay="0"/>
                                          </p:stCondLst>
                                        </p:cTn>
                                        <p:tgtEl>
                                          <p:spTgt spid="250"/>
                                        </p:tgtEl>
                                        <p:attrNameLst>
                                          <p:attrName>style.visibility</p:attrName>
                                        </p:attrNameLst>
                                      </p:cBhvr>
                                      <p:to>
                                        <p:strVal val="visible"/>
                                      </p:to>
                                    </p:set>
                                    <p:animEffect transition="in" filter="fade">
                                      <p:cBhvr>
                                        <p:cTn id="10" dur="750"/>
                                        <p:tgtEl>
                                          <p:spTgt spid="250"/>
                                        </p:tgtEl>
                                      </p:cBhvr>
                                    </p:animEffect>
                                  </p:childTnLst>
                                </p:cTn>
                              </p:par>
                              <p:par>
                                <p:cTn id="11" presetID="2" presetClass="entr" presetSubtype="4" fill="hold" nodeType="withEffect">
                                  <p:stCondLst>
                                    <p:cond delay="1000"/>
                                  </p:stCondLst>
                                  <p:childTnLst>
                                    <p:set>
                                      <p:cBhvr>
                                        <p:cTn id="12" dur="1" fill="hold">
                                          <p:stCondLst>
                                            <p:cond delay="0"/>
                                          </p:stCondLst>
                                        </p:cTn>
                                        <p:tgtEl>
                                          <p:spTgt spid="249"/>
                                        </p:tgtEl>
                                        <p:attrNameLst>
                                          <p:attrName>style.visibility</p:attrName>
                                        </p:attrNameLst>
                                      </p:cBhvr>
                                      <p:to>
                                        <p:strVal val="visible"/>
                                      </p:to>
                                    </p:set>
                                    <p:anim calcmode="lin" valueType="num">
                                      <p:cBhvr additive="base">
                                        <p:cTn id="13" dur="750"/>
                                        <p:tgtEl>
                                          <p:spTgt spid="249"/>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700"/>
                                  </p:stCondLst>
                                  <p:childTnLst>
                                    <p:set>
                                      <p:cBhvr>
                                        <p:cTn id="15" dur="1" fill="hold">
                                          <p:stCondLst>
                                            <p:cond delay="0"/>
                                          </p:stCondLst>
                                        </p:cTn>
                                        <p:tgtEl>
                                          <p:spTgt spid="248"/>
                                        </p:tgtEl>
                                        <p:attrNameLst>
                                          <p:attrName>style.visibility</p:attrName>
                                        </p:attrNameLst>
                                      </p:cBhvr>
                                      <p:to>
                                        <p:strVal val="visible"/>
                                      </p:to>
                                    </p:set>
                                    <p:anim calcmode="lin" valueType="num">
                                      <p:cBhvr additive="base">
                                        <p:cTn id="16" dur="750"/>
                                        <p:tgtEl>
                                          <p:spTgt spid="2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152_Title Slide">
  <p:cSld name="152_Title Slide">
    <p:spTree>
      <p:nvGrpSpPr>
        <p:cNvPr id="1" name="Shape 251"/>
        <p:cNvGrpSpPr/>
        <p:nvPr/>
      </p:nvGrpSpPr>
      <p:grpSpPr>
        <a:xfrm>
          <a:off x="0" y="0"/>
          <a:ext cx="0" cy="0"/>
          <a:chOff x="0" y="0"/>
          <a:chExt cx="0" cy="0"/>
        </a:xfrm>
      </p:grpSpPr>
      <p:sp>
        <p:nvSpPr>
          <p:cNvPr id="252" name="Google Shape;252;p51"/>
          <p:cNvSpPr>
            <a:spLocks noGrp="1"/>
          </p:cNvSpPr>
          <p:nvPr>
            <p:ph type="pic" idx="2"/>
          </p:nvPr>
        </p:nvSpPr>
        <p:spPr>
          <a:xfrm>
            <a:off x="9962607" y="0"/>
            <a:ext cx="2229394" cy="6858000"/>
          </a:xfrm>
          <a:prstGeom prst="rect">
            <a:avLst/>
          </a:prstGeom>
          <a:gradFill>
            <a:gsLst>
              <a:gs pos="0">
                <a:srgbClr val="FF8A62">
                  <a:alpha val="40000"/>
                </a:srgbClr>
              </a:gs>
              <a:gs pos="100000">
                <a:srgbClr val="F7A588">
                  <a:alpha val="40000"/>
                </a:srgbClr>
              </a:gs>
            </a:gsLst>
            <a:lin ang="2700000" scaled="0"/>
          </a:gradFill>
          <a:ln>
            <a:noFill/>
          </a:ln>
        </p:spPr>
        <p:txBody>
          <a:bodyPr spcFirstLastPara="1" wrap="square" lIns="0" tIns="0" rIns="0" bIns="0" anchor="ctr" anchorCtr="1">
            <a:noAutofit/>
          </a:bodyPr>
          <a:lstStyle>
            <a:lvl1pPr marR="0" lvl="0" algn="l" rtl="0">
              <a:lnSpc>
                <a:spcPct val="90000"/>
              </a:lnSpc>
              <a:spcBef>
                <a:spcPts val="100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53" name="Google Shape;253;p51"/>
          <p:cNvSpPr>
            <a:spLocks noGrp="1"/>
          </p:cNvSpPr>
          <p:nvPr>
            <p:ph type="pic" idx="3"/>
          </p:nvPr>
        </p:nvSpPr>
        <p:spPr>
          <a:xfrm>
            <a:off x="7733213" y="0"/>
            <a:ext cx="2229394" cy="6858000"/>
          </a:xfrm>
          <a:prstGeom prst="rect">
            <a:avLst/>
          </a:prstGeom>
          <a:gradFill>
            <a:gsLst>
              <a:gs pos="0">
                <a:srgbClr val="FF8A62">
                  <a:alpha val="40000"/>
                </a:srgbClr>
              </a:gs>
              <a:gs pos="100000">
                <a:srgbClr val="F7A588">
                  <a:alpha val="40000"/>
                </a:srgbClr>
              </a:gs>
            </a:gsLst>
            <a:lin ang="2700000" scaled="0"/>
          </a:gradFill>
          <a:ln>
            <a:noFill/>
          </a:ln>
        </p:spPr>
        <p:txBody>
          <a:bodyPr spcFirstLastPara="1" wrap="square" lIns="0" tIns="0" rIns="0" bIns="0" anchor="ctr" anchorCtr="1">
            <a:noAutofit/>
          </a:bodyPr>
          <a:lstStyle>
            <a:lvl1pPr marR="0" lvl="0" algn="l" rtl="0">
              <a:lnSpc>
                <a:spcPct val="90000"/>
              </a:lnSpc>
              <a:spcBef>
                <a:spcPts val="100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54" name="Google Shape;254;p51"/>
          <p:cNvSpPr>
            <a:spLocks noGrp="1"/>
          </p:cNvSpPr>
          <p:nvPr>
            <p:ph type="pic" idx="4"/>
          </p:nvPr>
        </p:nvSpPr>
        <p:spPr>
          <a:xfrm>
            <a:off x="5503819" y="0"/>
            <a:ext cx="2229394" cy="6858000"/>
          </a:xfrm>
          <a:prstGeom prst="rect">
            <a:avLst/>
          </a:prstGeom>
          <a:gradFill>
            <a:gsLst>
              <a:gs pos="0">
                <a:srgbClr val="FF8A62">
                  <a:alpha val="40000"/>
                </a:srgbClr>
              </a:gs>
              <a:gs pos="100000">
                <a:srgbClr val="F7A588">
                  <a:alpha val="40000"/>
                </a:srgbClr>
              </a:gs>
            </a:gsLst>
            <a:lin ang="2700000" scaled="0"/>
          </a:gradFill>
          <a:ln>
            <a:noFill/>
          </a:ln>
        </p:spPr>
        <p:txBody>
          <a:bodyPr spcFirstLastPara="1" wrap="square" lIns="0" tIns="0" rIns="0" bIns="0" anchor="ctr" anchorCtr="1">
            <a:noAutofit/>
          </a:bodyPr>
          <a:lstStyle>
            <a:lvl1pPr marR="0" lvl="0" algn="l" rtl="0">
              <a:lnSpc>
                <a:spcPct val="90000"/>
              </a:lnSpc>
              <a:spcBef>
                <a:spcPts val="100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55" name="Google Shape;255;p51"/>
          <p:cNvSpPr txBox="1">
            <a:spLocks noGrp="1"/>
          </p:cNvSpPr>
          <p:nvPr>
            <p:ph type="ctrTitle"/>
          </p:nvPr>
        </p:nvSpPr>
        <p:spPr>
          <a:xfrm>
            <a:off x="1600200" y="1600199"/>
            <a:ext cx="4867275" cy="100965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Arial"/>
              <a:buNone/>
              <a:defRPr sz="3200"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6" name="Google Shape;256;p51"/>
          <p:cNvSpPr/>
          <p:nvPr/>
        </p:nvSpPr>
        <p:spPr>
          <a:xfrm>
            <a:off x="1600200" y="931069"/>
            <a:ext cx="909638" cy="242888"/>
          </a:xfrm>
          <a:prstGeom prst="roundRect">
            <a:avLst>
              <a:gd name="adj" fmla="val 10785"/>
            </a:avLst>
          </a:prstGeom>
          <a:solidFill>
            <a:schemeClr val="accent1"/>
          </a:solidFill>
          <a:ln>
            <a:noFill/>
          </a:ln>
          <a:effectLst>
            <a:outerShdw blurRad="190500" dist="88900" dir="5400000" algn="t" rotWithShape="0">
              <a:schemeClr val="accent1">
                <a:alpha val="29803"/>
              </a:schemeClr>
            </a:outerShdw>
          </a:effectLst>
        </p:spPr>
        <p:txBody>
          <a:bodyPr spcFirstLastPara="1" wrap="square" lIns="0" tIns="45700" rIns="0" bIns="45700" anchor="ctr" anchorCtr="0">
            <a:noAutofit/>
          </a:bodyPr>
          <a:lstStyle/>
          <a:p>
            <a:pPr marL="0" marR="0" lvl="0" indent="0" algn="ctr" rtl="0">
              <a:spcBef>
                <a:spcPts val="0"/>
              </a:spcBef>
              <a:spcAft>
                <a:spcPts val="0"/>
              </a:spcAft>
              <a:buNone/>
            </a:pPr>
            <a:r>
              <a:rPr lang="en-US" sz="800" b="1">
                <a:solidFill>
                  <a:schemeClr val="lt1"/>
                </a:solidFill>
                <a:latin typeface="Arial"/>
                <a:ea typeface="Arial"/>
                <a:cs typeface="Arial"/>
                <a:sym typeface="Arial"/>
              </a:rPr>
              <a:t>PITCH DECK</a:t>
            </a:r>
            <a:endParaRPr/>
          </a:p>
        </p:txBody>
      </p:sp>
    </p:spTree>
    <p:extLst>
      <p:ext uri="{BB962C8B-B14F-4D97-AF65-F5344CB8AC3E}">
        <p14:creationId xmlns:p14="http://schemas.microsoft.com/office/powerpoint/2010/main" val="4213959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6"/>
                                        </p:tgtEl>
                                        <p:attrNameLst>
                                          <p:attrName>style.visibility</p:attrName>
                                        </p:attrNameLst>
                                      </p:cBhvr>
                                      <p:to>
                                        <p:strVal val="visible"/>
                                      </p:to>
                                    </p:set>
                                    <p:animEffect transition="in" filter="fade">
                                      <p:cBhvr>
                                        <p:cTn id="7" dur="750"/>
                                        <p:tgtEl>
                                          <p:spTgt spid="256"/>
                                        </p:tgtEl>
                                      </p:cBhvr>
                                    </p:animEffect>
                                  </p:childTnLst>
                                </p:cTn>
                              </p:par>
                              <p:par>
                                <p:cTn id="8" presetID="10" presetClass="entr" presetSubtype="0" fill="hold" nodeType="withEffect">
                                  <p:stCondLst>
                                    <p:cond delay="400"/>
                                  </p:stCondLst>
                                  <p:childTnLst>
                                    <p:set>
                                      <p:cBhvr>
                                        <p:cTn id="9" dur="1" fill="hold">
                                          <p:stCondLst>
                                            <p:cond delay="0"/>
                                          </p:stCondLst>
                                        </p:cTn>
                                        <p:tgtEl>
                                          <p:spTgt spid="255"/>
                                        </p:tgtEl>
                                        <p:attrNameLst>
                                          <p:attrName>style.visibility</p:attrName>
                                        </p:attrNameLst>
                                      </p:cBhvr>
                                      <p:to>
                                        <p:strVal val="visible"/>
                                      </p:to>
                                    </p:set>
                                    <p:animEffect transition="in" filter="fade">
                                      <p:cBhvr>
                                        <p:cTn id="10" dur="750"/>
                                        <p:tgtEl>
                                          <p:spTgt spid="255"/>
                                        </p:tgtEl>
                                      </p:cBhvr>
                                    </p:animEffect>
                                  </p:childTnLst>
                                </p:cTn>
                              </p:par>
                              <p:par>
                                <p:cTn id="11" presetID="2" presetClass="entr" presetSubtype="4" fill="hold" nodeType="withEffect">
                                  <p:stCondLst>
                                    <p:cond delay="0"/>
                                  </p:stCondLst>
                                  <p:childTnLst>
                                    <p:set>
                                      <p:cBhvr>
                                        <p:cTn id="12" dur="1" fill="hold">
                                          <p:stCondLst>
                                            <p:cond delay="0"/>
                                          </p:stCondLst>
                                        </p:cTn>
                                        <p:tgtEl>
                                          <p:spTgt spid="254"/>
                                        </p:tgtEl>
                                        <p:attrNameLst>
                                          <p:attrName>style.visibility</p:attrName>
                                        </p:attrNameLst>
                                      </p:cBhvr>
                                      <p:to>
                                        <p:strVal val="visible"/>
                                      </p:to>
                                    </p:set>
                                    <p:anim calcmode="lin" valueType="num">
                                      <p:cBhvr additive="base">
                                        <p:cTn id="13" dur="750"/>
                                        <p:tgtEl>
                                          <p:spTgt spid="254"/>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400"/>
                                  </p:stCondLst>
                                  <p:childTnLst>
                                    <p:set>
                                      <p:cBhvr>
                                        <p:cTn id="15" dur="1" fill="hold">
                                          <p:stCondLst>
                                            <p:cond delay="0"/>
                                          </p:stCondLst>
                                        </p:cTn>
                                        <p:tgtEl>
                                          <p:spTgt spid="253"/>
                                        </p:tgtEl>
                                        <p:attrNameLst>
                                          <p:attrName>style.visibility</p:attrName>
                                        </p:attrNameLst>
                                      </p:cBhvr>
                                      <p:to>
                                        <p:strVal val="visible"/>
                                      </p:to>
                                    </p:set>
                                    <p:anim calcmode="lin" valueType="num">
                                      <p:cBhvr additive="base">
                                        <p:cTn id="16" dur="750"/>
                                        <p:tgtEl>
                                          <p:spTgt spid="253"/>
                                        </p:tgtEl>
                                        <p:attrNameLst>
                                          <p:attrName>ppt_y</p:attrName>
                                        </p:attrNameLst>
                                      </p:cBhvr>
                                      <p:tavLst>
                                        <p:tav tm="0">
                                          <p:val>
                                            <p:strVal val="#ppt_y+1"/>
                                          </p:val>
                                        </p:tav>
                                        <p:tav tm="100000">
                                          <p:val>
                                            <p:strVal val="#ppt_y"/>
                                          </p:val>
                                        </p:tav>
                                      </p:tavLst>
                                    </p:anim>
                                  </p:childTnLst>
                                </p:cTn>
                              </p:par>
                              <p:par>
                                <p:cTn id="17" presetID="2" presetClass="entr" presetSubtype="4" fill="hold" nodeType="withEffect">
                                  <p:stCondLst>
                                    <p:cond delay="800"/>
                                  </p:stCondLst>
                                  <p:childTnLst>
                                    <p:set>
                                      <p:cBhvr>
                                        <p:cTn id="18" dur="1" fill="hold">
                                          <p:stCondLst>
                                            <p:cond delay="0"/>
                                          </p:stCondLst>
                                        </p:cTn>
                                        <p:tgtEl>
                                          <p:spTgt spid="252"/>
                                        </p:tgtEl>
                                        <p:attrNameLst>
                                          <p:attrName>style.visibility</p:attrName>
                                        </p:attrNameLst>
                                      </p:cBhvr>
                                      <p:to>
                                        <p:strVal val="visible"/>
                                      </p:to>
                                    </p:set>
                                    <p:anim calcmode="lin" valueType="num">
                                      <p:cBhvr additive="base">
                                        <p:cTn id="19" dur="750"/>
                                        <p:tgtEl>
                                          <p:spTgt spid="2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155_Title Slide">
  <p:cSld name="155_Title Slide">
    <p:spTree>
      <p:nvGrpSpPr>
        <p:cNvPr id="1" name="Shape 257"/>
        <p:cNvGrpSpPr/>
        <p:nvPr/>
      </p:nvGrpSpPr>
      <p:grpSpPr>
        <a:xfrm>
          <a:off x="0" y="0"/>
          <a:ext cx="0" cy="0"/>
          <a:chOff x="0" y="0"/>
          <a:chExt cx="0" cy="0"/>
        </a:xfrm>
      </p:grpSpPr>
      <p:sp>
        <p:nvSpPr>
          <p:cNvPr id="258" name="Google Shape;258;p52"/>
          <p:cNvSpPr>
            <a:spLocks noGrp="1"/>
          </p:cNvSpPr>
          <p:nvPr>
            <p:ph type="pic" idx="2"/>
          </p:nvPr>
        </p:nvSpPr>
        <p:spPr>
          <a:xfrm>
            <a:off x="1600200" y="2609850"/>
            <a:ext cx="3695700" cy="4406412"/>
          </a:xfrm>
          <a:prstGeom prst="roundRect">
            <a:avLst>
              <a:gd name="adj" fmla="val 5247"/>
            </a:avLst>
          </a:prstGeom>
          <a:gradFill>
            <a:gsLst>
              <a:gs pos="0">
                <a:srgbClr val="FF8A62">
                  <a:alpha val="40000"/>
                </a:srgbClr>
              </a:gs>
              <a:gs pos="100000">
                <a:srgbClr val="F7A588">
                  <a:alpha val="40000"/>
                </a:srgbClr>
              </a:gs>
            </a:gsLst>
            <a:lin ang="2700000" scaled="0"/>
          </a:gradFill>
          <a:ln>
            <a:noFill/>
          </a:ln>
        </p:spPr>
        <p:txBody>
          <a:bodyPr spcFirstLastPara="1" wrap="square" lIns="0" tIns="0" rIns="0" bIns="0" anchor="ctr" anchorCtr="1">
            <a:noAutofit/>
          </a:bodyPr>
          <a:lstStyle>
            <a:lvl1pPr marR="0" lvl="0" algn="l" rtl="0">
              <a:lnSpc>
                <a:spcPct val="90000"/>
              </a:lnSpc>
              <a:spcBef>
                <a:spcPts val="100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59" name="Google Shape;259;p52"/>
          <p:cNvSpPr txBox="1">
            <a:spLocks noGrp="1"/>
          </p:cNvSpPr>
          <p:nvPr>
            <p:ph type="ctrTitle"/>
          </p:nvPr>
        </p:nvSpPr>
        <p:spPr>
          <a:xfrm>
            <a:off x="1600201" y="1600199"/>
            <a:ext cx="3695700" cy="100965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Arial"/>
              <a:buNone/>
              <a:defRPr sz="3200"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0" name="Google Shape;260;p52"/>
          <p:cNvSpPr/>
          <p:nvPr/>
        </p:nvSpPr>
        <p:spPr>
          <a:xfrm>
            <a:off x="1600200" y="931069"/>
            <a:ext cx="909638" cy="242888"/>
          </a:xfrm>
          <a:prstGeom prst="roundRect">
            <a:avLst>
              <a:gd name="adj" fmla="val 10785"/>
            </a:avLst>
          </a:prstGeom>
          <a:solidFill>
            <a:schemeClr val="accent1"/>
          </a:solidFill>
          <a:ln>
            <a:noFill/>
          </a:ln>
          <a:effectLst>
            <a:outerShdw blurRad="190500" dist="88900" dir="5400000" algn="t" rotWithShape="0">
              <a:schemeClr val="accent1">
                <a:alpha val="29803"/>
              </a:schemeClr>
            </a:outerShdw>
          </a:effectLst>
        </p:spPr>
        <p:txBody>
          <a:bodyPr spcFirstLastPara="1" wrap="square" lIns="0" tIns="45700" rIns="0" bIns="45700" anchor="ctr" anchorCtr="0">
            <a:noAutofit/>
          </a:bodyPr>
          <a:lstStyle/>
          <a:p>
            <a:pPr marL="0" marR="0" lvl="0" indent="0" algn="ctr" rtl="0">
              <a:spcBef>
                <a:spcPts val="0"/>
              </a:spcBef>
              <a:spcAft>
                <a:spcPts val="0"/>
              </a:spcAft>
              <a:buNone/>
            </a:pPr>
            <a:r>
              <a:rPr lang="en-US" sz="800" b="1">
                <a:solidFill>
                  <a:schemeClr val="lt1"/>
                </a:solidFill>
                <a:latin typeface="Arial"/>
                <a:ea typeface="Arial"/>
                <a:cs typeface="Arial"/>
                <a:sym typeface="Arial"/>
              </a:rPr>
              <a:t>PITCH DECK</a:t>
            </a:r>
            <a:endParaRPr/>
          </a:p>
        </p:txBody>
      </p:sp>
    </p:spTree>
    <p:extLst>
      <p:ext uri="{BB962C8B-B14F-4D97-AF65-F5344CB8AC3E}">
        <p14:creationId xmlns:p14="http://schemas.microsoft.com/office/powerpoint/2010/main" val="1210565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0"/>
                                        </p:tgtEl>
                                        <p:attrNameLst>
                                          <p:attrName>style.visibility</p:attrName>
                                        </p:attrNameLst>
                                      </p:cBhvr>
                                      <p:to>
                                        <p:strVal val="visible"/>
                                      </p:to>
                                    </p:set>
                                    <p:animEffect transition="in" filter="fade">
                                      <p:cBhvr>
                                        <p:cTn id="7" dur="750"/>
                                        <p:tgtEl>
                                          <p:spTgt spid="260"/>
                                        </p:tgtEl>
                                      </p:cBhvr>
                                    </p:animEffect>
                                  </p:childTnLst>
                                </p:cTn>
                              </p:par>
                              <p:par>
                                <p:cTn id="8" presetID="10" presetClass="entr" presetSubtype="0" fill="hold" nodeType="withEffect">
                                  <p:stCondLst>
                                    <p:cond delay="400"/>
                                  </p:stCondLst>
                                  <p:childTnLst>
                                    <p:set>
                                      <p:cBhvr>
                                        <p:cTn id="9" dur="1" fill="hold">
                                          <p:stCondLst>
                                            <p:cond delay="0"/>
                                          </p:stCondLst>
                                        </p:cTn>
                                        <p:tgtEl>
                                          <p:spTgt spid="259"/>
                                        </p:tgtEl>
                                        <p:attrNameLst>
                                          <p:attrName>style.visibility</p:attrName>
                                        </p:attrNameLst>
                                      </p:cBhvr>
                                      <p:to>
                                        <p:strVal val="visible"/>
                                      </p:to>
                                    </p:set>
                                    <p:animEffect transition="in" filter="fade">
                                      <p:cBhvr>
                                        <p:cTn id="10" dur="750"/>
                                        <p:tgtEl>
                                          <p:spTgt spid="2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32_Custom Layout">
  <p:cSld name="32_Custom Layout">
    <p:spTree>
      <p:nvGrpSpPr>
        <p:cNvPr id="1" name="Shape 261"/>
        <p:cNvGrpSpPr/>
        <p:nvPr/>
      </p:nvGrpSpPr>
      <p:grpSpPr>
        <a:xfrm>
          <a:off x="0" y="0"/>
          <a:ext cx="0" cy="0"/>
          <a:chOff x="0" y="0"/>
          <a:chExt cx="0" cy="0"/>
        </a:xfrm>
      </p:grpSpPr>
      <p:sp>
        <p:nvSpPr>
          <p:cNvPr id="262" name="Google Shape;262;p53"/>
          <p:cNvSpPr>
            <a:spLocks noGrp="1"/>
          </p:cNvSpPr>
          <p:nvPr>
            <p:ph type="pic" idx="2"/>
          </p:nvPr>
        </p:nvSpPr>
        <p:spPr>
          <a:xfrm>
            <a:off x="3936024" y="0"/>
            <a:ext cx="2063994" cy="1711325"/>
          </a:xfrm>
          <a:prstGeom prst="rect">
            <a:avLst/>
          </a:prstGeom>
          <a:solidFill>
            <a:srgbClr val="FECFC0"/>
          </a:solidFill>
          <a:ln>
            <a:noFill/>
          </a:ln>
        </p:spPr>
        <p:txBody>
          <a:bodyPr spcFirstLastPara="1" wrap="square" lIns="91425" tIns="45700" rIns="91425" bIns="45700" anchor="ctr" anchorCtr="1">
            <a:noAutofit/>
          </a:bodyPr>
          <a:lstStyle>
            <a:lvl1pPr marR="0" lvl="0" algn="ctr" rtl="0">
              <a:lnSpc>
                <a:spcPct val="100000"/>
              </a:lnSpc>
              <a:spcBef>
                <a:spcPts val="100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63" name="Google Shape;263;p53"/>
          <p:cNvSpPr>
            <a:spLocks noGrp="1"/>
          </p:cNvSpPr>
          <p:nvPr>
            <p:ph type="pic" idx="3"/>
          </p:nvPr>
        </p:nvSpPr>
        <p:spPr>
          <a:xfrm>
            <a:off x="6000018" y="952500"/>
            <a:ext cx="2063994" cy="2473325"/>
          </a:xfrm>
          <a:prstGeom prst="rect">
            <a:avLst/>
          </a:prstGeom>
          <a:solidFill>
            <a:srgbClr val="FECFC0"/>
          </a:solidFill>
          <a:ln>
            <a:noFill/>
          </a:ln>
        </p:spPr>
        <p:txBody>
          <a:bodyPr spcFirstLastPara="1" wrap="square" lIns="91425" tIns="45700" rIns="91425" bIns="45700" anchor="ctr" anchorCtr="1">
            <a:noAutofit/>
          </a:bodyPr>
          <a:lstStyle>
            <a:lvl1pPr marR="0" lvl="0" algn="ctr" rtl="0">
              <a:lnSpc>
                <a:spcPct val="100000"/>
              </a:lnSpc>
              <a:spcBef>
                <a:spcPts val="100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64" name="Google Shape;264;p53"/>
          <p:cNvSpPr>
            <a:spLocks noGrp="1"/>
          </p:cNvSpPr>
          <p:nvPr>
            <p:ph type="pic" idx="4"/>
          </p:nvPr>
        </p:nvSpPr>
        <p:spPr>
          <a:xfrm>
            <a:off x="8064012" y="1714500"/>
            <a:ext cx="2063994" cy="3429000"/>
          </a:xfrm>
          <a:prstGeom prst="rect">
            <a:avLst/>
          </a:prstGeom>
          <a:solidFill>
            <a:srgbClr val="FECFC0"/>
          </a:solidFill>
          <a:ln>
            <a:noFill/>
          </a:ln>
        </p:spPr>
        <p:txBody>
          <a:bodyPr spcFirstLastPara="1" wrap="square" lIns="91425" tIns="45700" rIns="91425" bIns="45700" anchor="ctr" anchorCtr="1">
            <a:noAutofit/>
          </a:bodyPr>
          <a:lstStyle>
            <a:lvl1pPr marR="0" lvl="0" algn="ctr" rtl="0">
              <a:lnSpc>
                <a:spcPct val="100000"/>
              </a:lnSpc>
              <a:spcBef>
                <a:spcPts val="100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65" name="Google Shape;265;p53"/>
          <p:cNvSpPr>
            <a:spLocks noGrp="1"/>
          </p:cNvSpPr>
          <p:nvPr>
            <p:ph type="pic" idx="5"/>
          </p:nvPr>
        </p:nvSpPr>
        <p:spPr>
          <a:xfrm>
            <a:off x="10128006" y="952500"/>
            <a:ext cx="2063994" cy="2473325"/>
          </a:xfrm>
          <a:prstGeom prst="rect">
            <a:avLst/>
          </a:prstGeom>
          <a:solidFill>
            <a:srgbClr val="FECFC0"/>
          </a:solidFill>
          <a:ln>
            <a:noFill/>
          </a:ln>
        </p:spPr>
        <p:txBody>
          <a:bodyPr spcFirstLastPara="1" wrap="square" lIns="91425" tIns="45700" rIns="91425" bIns="45700" anchor="ctr" anchorCtr="1">
            <a:noAutofit/>
          </a:bodyPr>
          <a:lstStyle>
            <a:lvl1pPr marR="0" lvl="0" algn="ctr" rtl="0">
              <a:lnSpc>
                <a:spcPct val="100000"/>
              </a:lnSpc>
              <a:spcBef>
                <a:spcPts val="100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66" name="Google Shape;266;p53"/>
          <p:cNvSpPr txBox="1">
            <a:spLocks noGrp="1"/>
          </p:cNvSpPr>
          <p:nvPr>
            <p:ph type="ctrTitle"/>
          </p:nvPr>
        </p:nvSpPr>
        <p:spPr>
          <a:xfrm>
            <a:off x="1600200" y="4501660"/>
            <a:ext cx="3807069" cy="100965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Arial"/>
              <a:buNone/>
              <a:defRPr sz="3200"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7" name="Google Shape;267;p53"/>
          <p:cNvSpPr/>
          <p:nvPr/>
        </p:nvSpPr>
        <p:spPr>
          <a:xfrm>
            <a:off x="1600200" y="3832530"/>
            <a:ext cx="909638" cy="242888"/>
          </a:xfrm>
          <a:prstGeom prst="roundRect">
            <a:avLst>
              <a:gd name="adj" fmla="val 10785"/>
            </a:avLst>
          </a:prstGeom>
          <a:solidFill>
            <a:schemeClr val="accent1"/>
          </a:solidFill>
          <a:ln>
            <a:noFill/>
          </a:ln>
          <a:effectLst>
            <a:outerShdw blurRad="190500" dist="88900" dir="5400000" algn="t" rotWithShape="0">
              <a:schemeClr val="accent1">
                <a:alpha val="29803"/>
              </a:schemeClr>
            </a:outerShdw>
          </a:effectLst>
        </p:spPr>
        <p:txBody>
          <a:bodyPr spcFirstLastPara="1" wrap="square" lIns="0" tIns="45700" rIns="0" bIns="45700" anchor="ctr" anchorCtr="0">
            <a:noAutofit/>
          </a:bodyPr>
          <a:lstStyle/>
          <a:p>
            <a:pPr marL="0" marR="0" lvl="0" indent="0" algn="ctr" rtl="0">
              <a:spcBef>
                <a:spcPts val="0"/>
              </a:spcBef>
              <a:spcAft>
                <a:spcPts val="0"/>
              </a:spcAft>
              <a:buNone/>
            </a:pPr>
            <a:r>
              <a:rPr lang="en-US" sz="800" b="1">
                <a:solidFill>
                  <a:schemeClr val="lt1"/>
                </a:solidFill>
                <a:latin typeface="Arial"/>
                <a:ea typeface="Arial"/>
                <a:cs typeface="Arial"/>
                <a:sym typeface="Arial"/>
              </a:rPr>
              <a:t>PITCH DECK</a:t>
            </a:r>
            <a:endParaRPr/>
          </a:p>
        </p:txBody>
      </p:sp>
    </p:spTree>
    <p:extLst>
      <p:ext uri="{BB962C8B-B14F-4D97-AF65-F5344CB8AC3E}">
        <p14:creationId xmlns:p14="http://schemas.microsoft.com/office/powerpoint/2010/main" val="3748839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2"/>
                                        </p:tgtEl>
                                        <p:attrNameLst>
                                          <p:attrName>style.visibility</p:attrName>
                                        </p:attrNameLst>
                                      </p:cBhvr>
                                      <p:to>
                                        <p:strVal val="visible"/>
                                      </p:to>
                                    </p:set>
                                    <p:animEffect transition="in" filter="fade">
                                      <p:cBhvr>
                                        <p:cTn id="7" dur="500"/>
                                        <p:tgtEl>
                                          <p:spTgt spid="262"/>
                                        </p:tgtEl>
                                      </p:cBhvr>
                                    </p:animEffect>
                                  </p:childTnLst>
                                </p:cTn>
                              </p:par>
                              <p:par>
                                <p:cTn id="8" presetID="10" presetClass="entr" presetSubtype="0" fill="hold" nodeType="withEffect">
                                  <p:stCondLst>
                                    <p:cond delay="300"/>
                                  </p:stCondLst>
                                  <p:childTnLst>
                                    <p:set>
                                      <p:cBhvr>
                                        <p:cTn id="9" dur="1" fill="hold">
                                          <p:stCondLst>
                                            <p:cond delay="0"/>
                                          </p:stCondLst>
                                        </p:cTn>
                                        <p:tgtEl>
                                          <p:spTgt spid="263"/>
                                        </p:tgtEl>
                                        <p:attrNameLst>
                                          <p:attrName>style.visibility</p:attrName>
                                        </p:attrNameLst>
                                      </p:cBhvr>
                                      <p:to>
                                        <p:strVal val="visible"/>
                                      </p:to>
                                    </p:set>
                                    <p:animEffect transition="in" filter="fade">
                                      <p:cBhvr>
                                        <p:cTn id="10" dur="500"/>
                                        <p:tgtEl>
                                          <p:spTgt spid="263"/>
                                        </p:tgtEl>
                                      </p:cBhvr>
                                    </p:animEffect>
                                  </p:childTnLst>
                                </p:cTn>
                              </p:par>
                              <p:par>
                                <p:cTn id="11" presetID="10" presetClass="entr" presetSubtype="0" fill="hold" nodeType="withEffect">
                                  <p:stCondLst>
                                    <p:cond delay="600"/>
                                  </p:stCondLst>
                                  <p:childTnLst>
                                    <p:set>
                                      <p:cBhvr>
                                        <p:cTn id="12" dur="1" fill="hold">
                                          <p:stCondLst>
                                            <p:cond delay="0"/>
                                          </p:stCondLst>
                                        </p:cTn>
                                        <p:tgtEl>
                                          <p:spTgt spid="264"/>
                                        </p:tgtEl>
                                        <p:attrNameLst>
                                          <p:attrName>style.visibility</p:attrName>
                                        </p:attrNameLst>
                                      </p:cBhvr>
                                      <p:to>
                                        <p:strVal val="visible"/>
                                      </p:to>
                                    </p:set>
                                    <p:animEffect transition="in" filter="fade">
                                      <p:cBhvr>
                                        <p:cTn id="13" dur="500"/>
                                        <p:tgtEl>
                                          <p:spTgt spid="264"/>
                                        </p:tgtEl>
                                      </p:cBhvr>
                                    </p:animEffect>
                                  </p:childTnLst>
                                </p:cTn>
                              </p:par>
                              <p:par>
                                <p:cTn id="14" presetID="10" presetClass="entr" presetSubtype="0" fill="hold" nodeType="withEffect">
                                  <p:stCondLst>
                                    <p:cond delay="900"/>
                                  </p:stCondLst>
                                  <p:childTnLst>
                                    <p:set>
                                      <p:cBhvr>
                                        <p:cTn id="15" dur="1" fill="hold">
                                          <p:stCondLst>
                                            <p:cond delay="0"/>
                                          </p:stCondLst>
                                        </p:cTn>
                                        <p:tgtEl>
                                          <p:spTgt spid="265"/>
                                        </p:tgtEl>
                                        <p:attrNameLst>
                                          <p:attrName>style.visibility</p:attrName>
                                        </p:attrNameLst>
                                      </p:cBhvr>
                                      <p:to>
                                        <p:strVal val="visible"/>
                                      </p:to>
                                    </p:set>
                                    <p:animEffect transition="in" filter="fade">
                                      <p:cBhvr>
                                        <p:cTn id="16" dur="500"/>
                                        <p:tgtEl>
                                          <p:spTgt spid="265"/>
                                        </p:tgtEl>
                                      </p:cBhvr>
                                    </p:animEffect>
                                  </p:childTnLst>
                                </p:cTn>
                              </p:par>
                              <p:par>
                                <p:cTn id="17" presetID="10" presetClass="entr" presetSubtype="0" fill="hold" nodeType="withEffect">
                                  <p:stCondLst>
                                    <p:cond delay="0"/>
                                  </p:stCondLst>
                                  <p:childTnLst>
                                    <p:set>
                                      <p:cBhvr>
                                        <p:cTn id="18" dur="1" fill="hold">
                                          <p:stCondLst>
                                            <p:cond delay="0"/>
                                          </p:stCondLst>
                                        </p:cTn>
                                        <p:tgtEl>
                                          <p:spTgt spid="267"/>
                                        </p:tgtEl>
                                        <p:attrNameLst>
                                          <p:attrName>style.visibility</p:attrName>
                                        </p:attrNameLst>
                                      </p:cBhvr>
                                      <p:to>
                                        <p:strVal val="visible"/>
                                      </p:to>
                                    </p:set>
                                    <p:animEffect transition="in" filter="fade">
                                      <p:cBhvr>
                                        <p:cTn id="19" dur="750"/>
                                        <p:tgtEl>
                                          <p:spTgt spid="267"/>
                                        </p:tgtEl>
                                      </p:cBhvr>
                                    </p:animEffect>
                                  </p:childTnLst>
                                </p:cTn>
                              </p:par>
                              <p:par>
                                <p:cTn id="20" presetID="10" presetClass="entr" presetSubtype="0" fill="hold" nodeType="withEffect">
                                  <p:stCondLst>
                                    <p:cond delay="400"/>
                                  </p:stCondLst>
                                  <p:childTnLst>
                                    <p:set>
                                      <p:cBhvr>
                                        <p:cTn id="21" dur="1" fill="hold">
                                          <p:stCondLst>
                                            <p:cond delay="0"/>
                                          </p:stCondLst>
                                        </p:cTn>
                                        <p:tgtEl>
                                          <p:spTgt spid="266"/>
                                        </p:tgtEl>
                                        <p:attrNameLst>
                                          <p:attrName>style.visibility</p:attrName>
                                        </p:attrNameLst>
                                      </p:cBhvr>
                                      <p:to>
                                        <p:strVal val="visible"/>
                                      </p:to>
                                    </p:set>
                                    <p:animEffect transition="in" filter="fade">
                                      <p:cBhvr>
                                        <p:cTn id="22" dur="750"/>
                                        <p:tgtEl>
                                          <p:spTgt spid="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48_Custom Layout">
  <p:cSld name="48_Custom Layout">
    <p:spTree>
      <p:nvGrpSpPr>
        <p:cNvPr id="1" name="Shape 268"/>
        <p:cNvGrpSpPr/>
        <p:nvPr/>
      </p:nvGrpSpPr>
      <p:grpSpPr>
        <a:xfrm>
          <a:off x="0" y="0"/>
          <a:ext cx="0" cy="0"/>
          <a:chOff x="0" y="0"/>
          <a:chExt cx="0" cy="0"/>
        </a:xfrm>
      </p:grpSpPr>
      <p:sp>
        <p:nvSpPr>
          <p:cNvPr id="269" name="Google Shape;269;p54"/>
          <p:cNvSpPr>
            <a:spLocks noGrp="1"/>
          </p:cNvSpPr>
          <p:nvPr>
            <p:ph type="pic" idx="2"/>
          </p:nvPr>
        </p:nvSpPr>
        <p:spPr>
          <a:xfrm>
            <a:off x="6477000" y="0"/>
            <a:ext cx="1905000" cy="3429000"/>
          </a:xfrm>
          <a:prstGeom prst="rect">
            <a:avLst/>
          </a:prstGeom>
          <a:solidFill>
            <a:srgbClr val="FFE6DF"/>
          </a:solidFill>
          <a:ln>
            <a:noFill/>
          </a:ln>
        </p:spPr>
        <p:txBody>
          <a:bodyPr spcFirstLastPara="1" wrap="square" lIns="91425" tIns="45700" rIns="91425" bIns="45700" anchor="ctr" anchorCtr="1">
            <a:noAutofit/>
          </a:bodyPr>
          <a:lstStyle>
            <a:lvl1pPr marR="0" lvl="0" algn="ctr" rtl="0">
              <a:lnSpc>
                <a:spcPct val="100000"/>
              </a:lnSpc>
              <a:spcBef>
                <a:spcPts val="100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70" name="Google Shape;270;p54"/>
          <p:cNvSpPr>
            <a:spLocks noGrp="1"/>
          </p:cNvSpPr>
          <p:nvPr>
            <p:ph type="pic" idx="3"/>
          </p:nvPr>
        </p:nvSpPr>
        <p:spPr>
          <a:xfrm>
            <a:off x="8382000" y="1714500"/>
            <a:ext cx="1905000" cy="3429000"/>
          </a:xfrm>
          <a:prstGeom prst="rect">
            <a:avLst/>
          </a:prstGeom>
          <a:solidFill>
            <a:srgbClr val="FFE6DF"/>
          </a:solidFill>
          <a:ln>
            <a:noFill/>
          </a:ln>
        </p:spPr>
        <p:txBody>
          <a:bodyPr spcFirstLastPara="1" wrap="square" lIns="91425" tIns="45700" rIns="91425" bIns="45700" anchor="ctr" anchorCtr="1">
            <a:noAutofit/>
          </a:bodyPr>
          <a:lstStyle>
            <a:lvl1pPr marR="0" lvl="0" algn="ctr" rtl="0">
              <a:lnSpc>
                <a:spcPct val="100000"/>
              </a:lnSpc>
              <a:spcBef>
                <a:spcPts val="100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71" name="Google Shape;271;p54"/>
          <p:cNvSpPr>
            <a:spLocks noGrp="1"/>
          </p:cNvSpPr>
          <p:nvPr>
            <p:ph type="pic" idx="4"/>
          </p:nvPr>
        </p:nvSpPr>
        <p:spPr>
          <a:xfrm>
            <a:off x="10287000" y="3429000"/>
            <a:ext cx="1905000" cy="3429000"/>
          </a:xfrm>
          <a:prstGeom prst="rect">
            <a:avLst/>
          </a:prstGeom>
          <a:solidFill>
            <a:srgbClr val="FFE6DF"/>
          </a:solidFill>
          <a:ln>
            <a:noFill/>
          </a:ln>
        </p:spPr>
        <p:txBody>
          <a:bodyPr spcFirstLastPara="1" wrap="square" lIns="91425" tIns="45700" rIns="91425" bIns="45700" anchor="ctr" anchorCtr="1">
            <a:noAutofit/>
          </a:bodyPr>
          <a:lstStyle>
            <a:lvl1pPr marR="0" lvl="0" algn="ctr" rtl="0">
              <a:lnSpc>
                <a:spcPct val="100000"/>
              </a:lnSpc>
              <a:spcBef>
                <a:spcPts val="100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72" name="Google Shape;272;p54"/>
          <p:cNvSpPr txBox="1">
            <a:spLocks noGrp="1"/>
          </p:cNvSpPr>
          <p:nvPr>
            <p:ph type="ctrTitle"/>
          </p:nvPr>
        </p:nvSpPr>
        <p:spPr>
          <a:xfrm>
            <a:off x="1600200" y="1600199"/>
            <a:ext cx="3807069" cy="100965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Arial"/>
              <a:buNone/>
              <a:defRPr sz="3200"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3" name="Google Shape;273;p54"/>
          <p:cNvSpPr/>
          <p:nvPr/>
        </p:nvSpPr>
        <p:spPr>
          <a:xfrm>
            <a:off x="1600200" y="931069"/>
            <a:ext cx="909638" cy="242888"/>
          </a:xfrm>
          <a:prstGeom prst="roundRect">
            <a:avLst>
              <a:gd name="adj" fmla="val 10785"/>
            </a:avLst>
          </a:prstGeom>
          <a:solidFill>
            <a:schemeClr val="accent1"/>
          </a:solidFill>
          <a:ln>
            <a:noFill/>
          </a:ln>
          <a:effectLst>
            <a:outerShdw blurRad="190500" dist="88900" dir="5400000" algn="t" rotWithShape="0">
              <a:schemeClr val="accent1">
                <a:alpha val="29803"/>
              </a:schemeClr>
            </a:outerShdw>
          </a:effectLst>
        </p:spPr>
        <p:txBody>
          <a:bodyPr spcFirstLastPara="1" wrap="square" lIns="0" tIns="45700" rIns="0" bIns="45700" anchor="ctr" anchorCtr="0">
            <a:noAutofit/>
          </a:bodyPr>
          <a:lstStyle/>
          <a:p>
            <a:pPr marL="0" marR="0" lvl="0" indent="0" algn="ctr" rtl="0">
              <a:spcBef>
                <a:spcPts val="0"/>
              </a:spcBef>
              <a:spcAft>
                <a:spcPts val="0"/>
              </a:spcAft>
              <a:buNone/>
            </a:pPr>
            <a:r>
              <a:rPr lang="en-US" sz="800" b="1">
                <a:solidFill>
                  <a:schemeClr val="lt1"/>
                </a:solidFill>
                <a:latin typeface="Arial"/>
                <a:ea typeface="Arial"/>
                <a:cs typeface="Arial"/>
                <a:sym typeface="Arial"/>
              </a:rPr>
              <a:t>PITCH DECK</a:t>
            </a:r>
            <a:endParaRPr/>
          </a:p>
        </p:txBody>
      </p:sp>
    </p:spTree>
    <p:extLst>
      <p:ext uri="{BB962C8B-B14F-4D97-AF65-F5344CB8AC3E}">
        <p14:creationId xmlns:p14="http://schemas.microsoft.com/office/powerpoint/2010/main" val="3539211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00"/>
                                  </p:stCondLst>
                                  <p:childTnLst>
                                    <p:set>
                                      <p:cBhvr>
                                        <p:cTn id="6" dur="1" fill="hold">
                                          <p:stCondLst>
                                            <p:cond delay="0"/>
                                          </p:stCondLst>
                                        </p:cTn>
                                        <p:tgtEl>
                                          <p:spTgt spid="269"/>
                                        </p:tgtEl>
                                        <p:attrNameLst>
                                          <p:attrName>style.visibility</p:attrName>
                                        </p:attrNameLst>
                                      </p:cBhvr>
                                      <p:to>
                                        <p:strVal val="visible"/>
                                      </p:to>
                                    </p:set>
                                    <p:animEffect transition="in" filter="fade">
                                      <p:cBhvr>
                                        <p:cTn id="7" dur="500"/>
                                        <p:tgtEl>
                                          <p:spTgt spid="269"/>
                                        </p:tgtEl>
                                      </p:cBhvr>
                                    </p:animEffect>
                                  </p:childTnLst>
                                </p:cTn>
                              </p:par>
                              <p:par>
                                <p:cTn id="8" presetID="10" presetClass="entr" presetSubtype="0" fill="hold" nodeType="withEffect">
                                  <p:stCondLst>
                                    <p:cond delay="500"/>
                                  </p:stCondLst>
                                  <p:childTnLst>
                                    <p:set>
                                      <p:cBhvr>
                                        <p:cTn id="9" dur="1" fill="hold">
                                          <p:stCondLst>
                                            <p:cond delay="0"/>
                                          </p:stCondLst>
                                        </p:cTn>
                                        <p:tgtEl>
                                          <p:spTgt spid="270"/>
                                        </p:tgtEl>
                                        <p:attrNameLst>
                                          <p:attrName>style.visibility</p:attrName>
                                        </p:attrNameLst>
                                      </p:cBhvr>
                                      <p:to>
                                        <p:strVal val="visible"/>
                                      </p:to>
                                    </p:set>
                                    <p:animEffect transition="in" filter="fade">
                                      <p:cBhvr>
                                        <p:cTn id="10" dur="500"/>
                                        <p:tgtEl>
                                          <p:spTgt spid="270"/>
                                        </p:tgtEl>
                                      </p:cBhvr>
                                    </p:animEffect>
                                  </p:childTnLst>
                                </p:cTn>
                              </p:par>
                              <p:par>
                                <p:cTn id="11" presetID="10" presetClass="entr" presetSubtype="0" fill="hold" nodeType="withEffect">
                                  <p:stCondLst>
                                    <p:cond delay="800"/>
                                  </p:stCondLst>
                                  <p:childTnLst>
                                    <p:set>
                                      <p:cBhvr>
                                        <p:cTn id="12" dur="1" fill="hold">
                                          <p:stCondLst>
                                            <p:cond delay="0"/>
                                          </p:stCondLst>
                                        </p:cTn>
                                        <p:tgtEl>
                                          <p:spTgt spid="271"/>
                                        </p:tgtEl>
                                        <p:attrNameLst>
                                          <p:attrName>style.visibility</p:attrName>
                                        </p:attrNameLst>
                                      </p:cBhvr>
                                      <p:to>
                                        <p:strVal val="visible"/>
                                      </p:to>
                                    </p:set>
                                    <p:animEffect transition="in" filter="fade">
                                      <p:cBhvr>
                                        <p:cTn id="13" dur="500"/>
                                        <p:tgtEl>
                                          <p:spTgt spid="271"/>
                                        </p:tgtEl>
                                      </p:cBhvr>
                                    </p:animEffect>
                                  </p:childTnLst>
                                </p:cTn>
                              </p:par>
                              <p:par>
                                <p:cTn id="14" presetID="10" presetClass="entr" presetSubtype="0" fill="hold" nodeType="withEffect">
                                  <p:stCondLst>
                                    <p:cond delay="0"/>
                                  </p:stCondLst>
                                  <p:childTnLst>
                                    <p:set>
                                      <p:cBhvr>
                                        <p:cTn id="15" dur="1" fill="hold">
                                          <p:stCondLst>
                                            <p:cond delay="0"/>
                                          </p:stCondLst>
                                        </p:cTn>
                                        <p:tgtEl>
                                          <p:spTgt spid="273"/>
                                        </p:tgtEl>
                                        <p:attrNameLst>
                                          <p:attrName>style.visibility</p:attrName>
                                        </p:attrNameLst>
                                      </p:cBhvr>
                                      <p:to>
                                        <p:strVal val="visible"/>
                                      </p:to>
                                    </p:set>
                                    <p:animEffect transition="in" filter="fade">
                                      <p:cBhvr>
                                        <p:cTn id="16" dur="750"/>
                                        <p:tgtEl>
                                          <p:spTgt spid="273"/>
                                        </p:tgtEl>
                                      </p:cBhvr>
                                    </p:animEffect>
                                  </p:childTnLst>
                                </p:cTn>
                              </p:par>
                              <p:par>
                                <p:cTn id="17" presetID="10" presetClass="entr" presetSubtype="0" fill="hold" nodeType="withEffect">
                                  <p:stCondLst>
                                    <p:cond delay="400"/>
                                  </p:stCondLst>
                                  <p:childTnLst>
                                    <p:set>
                                      <p:cBhvr>
                                        <p:cTn id="18" dur="1" fill="hold">
                                          <p:stCondLst>
                                            <p:cond delay="0"/>
                                          </p:stCondLst>
                                        </p:cTn>
                                        <p:tgtEl>
                                          <p:spTgt spid="272"/>
                                        </p:tgtEl>
                                        <p:attrNameLst>
                                          <p:attrName>style.visibility</p:attrName>
                                        </p:attrNameLst>
                                      </p:cBhvr>
                                      <p:to>
                                        <p:strVal val="visible"/>
                                      </p:to>
                                    </p:set>
                                    <p:animEffect transition="in" filter="fade">
                                      <p:cBhvr>
                                        <p:cTn id="19" dur="750"/>
                                        <p:tgtEl>
                                          <p:spTgt spid="2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28_Custom Layout">
  <p:cSld name="28_Custom Layout">
    <p:spTree>
      <p:nvGrpSpPr>
        <p:cNvPr id="1" name="Shape 274"/>
        <p:cNvGrpSpPr/>
        <p:nvPr/>
      </p:nvGrpSpPr>
      <p:grpSpPr>
        <a:xfrm>
          <a:off x="0" y="0"/>
          <a:ext cx="0" cy="0"/>
          <a:chOff x="0" y="0"/>
          <a:chExt cx="0" cy="0"/>
        </a:xfrm>
      </p:grpSpPr>
      <p:sp>
        <p:nvSpPr>
          <p:cNvPr id="275" name="Google Shape;275;p55"/>
          <p:cNvSpPr>
            <a:spLocks noGrp="1"/>
          </p:cNvSpPr>
          <p:nvPr>
            <p:ph type="pic" idx="2"/>
          </p:nvPr>
        </p:nvSpPr>
        <p:spPr>
          <a:xfrm>
            <a:off x="8382000" y="0"/>
            <a:ext cx="3810000" cy="5143500"/>
          </a:xfrm>
          <a:prstGeom prst="rect">
            <a:avLst/>
          </a:prstGeom>
          <a:solidFill>
            <a:srgbClr val="FFE6DF"/>
          </a:solidFill>
          <a:ln>
            <a:noFill/>
          </a:ln>
        </p:spPr>
        <p:txBody>
          <a:bodyPr spcFirstLastPara="1" wrap="square" lIns="91425" tIns="45700" rIns="91425" bIns="45700" anchor="ctr" anchorCtr="1">
            <a:noAutofit/>
          </a:bodyPr>
          <a:lstStyle>
            <a:lvl1pPr marR="0" lvl="0" algn="ctr" rtl="0">
              <a:lnSpc>
                <a:spcPct val="100000"/>
              </a:lnSpc>
              <a:spcBef>
                <a:spcPts val="10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76" name="Google Shape;276;p55"/>
          <p:cNvSpPr>
            <a:spLocks noGrp="1"/>
          </p:cNvSpPr>
          <p:nvPr>
            <p:ph type="pic" idx="3"/>
          </p:nvPr>
        </p:nvSpPr>
        <p:spPr>
          <a:xfrm>
            <a:off x="6477000" y="5143500"/>
            <a:ext cx="1905000" cy="1714500"/>
          </a:xfrm>
          <a:prstGeom prst="rect">
            <a:avLst/>
          </a:prstGeom>
          <a:solidFill>
            <a:srgbClr val="FFE6DF"/>
          </a:solidFill>
          <a:ln>
            <a:noFill/>
          </a:ln>
        </p:spPr>
        <p:txBody>
          <a:bodyPr spcFirstLastPara="1" wrap="square" lIns="91425" tIns="45700" rIns="91425" bIns="45700" anchor="ctr" anchorCtr="1">
            <a:noAutofit/>
          </a:bodyPr>
          <a:lstStyle>
            <a:lvl1pPr marR="0" lvl="0" algn="ctr" rtl="0">
              <a:lnSpc>
                <a:spcPct val="100000"/>
              </a:lnSpc>
              <a:spcBef>
                <a:spcPts val="10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77" name="Google Shape;277;p55"/>
          <p:cNvSpPr txBox="1">
            <a:spLocks noGrp="1"/>
          </p:cNvSpPr>
          <p:nvPr>
            <p:ph type="ctrTitle"/>
          </p:nvPr>
        </p:nvSpPr>
        <p:spPr>
          <a:xfrm>
            <a:off x="1600200" y="1600199"/>
            <a:ext cx="5372099" cy="100965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Arial"/>
              <a:buNone/>
              <a:defRPr sz="3200"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8" name="Google Shape;278;p55"/>
          <p:cNvSpPr/>
          <p:nvPr/>
        </p:nvSpPr>
        <p:spPr>
          <a:xfrm>
            <a:off x="1600200" y="931069"/>
            <a:ext cx="909638" cy="242888"/>
          </a:xfrm>
          <a:prstGeom prst="roundRect">
            <a:avLst>
              <a:gd name="adj" fmla="val 10785"/>
            </a:avLst>
          </a:prstGeom>
          <a:solidFill>
            <a:schemeClr val="accent1"/>
          </a:solidFill>
          <a:ln>
            <a:noFill/>
          </a:ln>
          <a:effectLst>
            <a:outerShdw blurRad="190500" dist="88900" dir="5400000" algn="t" rotWithShape="0">
              <a:schemeClr val="accent1">
                <a:alpha val="29803"/>
              </a:schemeClr>
            </a:outerShdw>
          </a:effectLst>
        </p:spPr>
        <p:txBody>
          <a:bodyPr spcFirstLastPara="1" wrap="square" lIns="0" tIns="45700" rIns="0" bIns="45700" anchor="ctr" anchorCtr="0">
            <a:noAutofit/>
          </a:bodyPr>
          <a:lstStyle/>
          <a:p>
            <a:pPr marL="0" marR="0" lvl="0" indent="0" algn="ctr" rtl="0">
              <a:spcBef>
                <a:spcPts val="0"/>
              </a:spcBef>
              <a:spcAft>
                <a:spcPts val="0"/>
              </a:spcAft>
              <a:buNone/>
            </a:pPr>
            <a:r>
              <a:rPr lang="en-US" sz="800" b="1">
                <a:solidFill>
                  <a:schemeClr val="lt1"/>
                </a:solidFill>
                <a:latin typeface="Arial"/>
                <a:ea typeface="Arial"/>
                <a:cs typeface="Arial"/>
                <a:sym typeface="Arial"/>
              </a:rPr>
              <a:t>PITCH DECK</a:t>
            </a:r>
            <a:endParaRPr/>
          </a:p>
        </p:txBody>
      </p:sp>
    </p:spTree>
    <p:extLst>
      <p:ext uri="{BB962C8B-B14F-4D97-AF65-F5344CB8AC3E}">
        <p14:creationId xmlns:p14="http://schemas.microsoft.com/office/powerpoint/2010/main" val="2176710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300"/>
                                  </p:stCondLst>
                                  <p:childTnLst>
                                    <p:set>
                                      <p:cBhvr>
                                        <p:cTn id="6" dur="1" fill="hold">
                                          <p:stCondLst>
                                            <p:cond delay="0"/>
                                          </p:stCondLst>
                                        </p:cTn>
                                        <p:tgtEl>
                                          <p:spTgt spid="275"/>
                                        </p:tgtEl>
                                        <p:attrNameLst>
                                          <p:attrName>style.visibility</p:attrName>
                                        </p:attrNameLst>
                                      </p:cBhvr>
                                      <p:to>
                                        <p:strVal val="visible"/>
                                      </p:to>
                                    </p:set>
                                    <p:animEffect transition="in" filter="fade">
                                      <p:cBhvr>
                                        <p:cTn id="7" dur="500"/>
                                        <p:tgtEl>
                                          <p:spTgt spid="275"/>
                                        </p:tgtEl>
                                      </p:cBhvr>
                                    </p:animEffect>
                                  </p:childTnLst>
                                </p:cTn>
                              </p:par>
                              <p:par>
                                <p:cTn id="8" presetID="10" presetClass="entr" presetSubtype="0" fill="hold" nodeType="withEffect">
                                  <p:stCondLst>
                                    <p:cond delay="0"/>
                                  </p:stCondLst>
                                  <p:childTnLst>
                                    <p:set>
                                      <p:cBhvr>
                                        <p:cTn id="9" dur="1" fill="hold">
                                          <p:stCondLst>
                                            <p:cond delay="0"/>
                                          </p:stCondLst>
                                        </p:cTn>
                                        <p:tgtEl>
                                          <p:spTgt spid="276"/>
                                        </p:tgtEl>
                                        <p:attrNameLst>
                                          <p:attrName>style.visibility</p:attrName>
                                        </p:attrNameLst>
                                      </p:cBhvr>
                                      <p:to>
                                        <p:strVal val="visible"/>
                                      </p:to>
                                    </p:set>
                                    <p:animEffect transition="in" filter="fade">
                                      <p:cBhvr>
                                        <p:cTn id="10" dur="1000"/>
                                        <p:tgtEl>
                                          <p:spTgt spid="276"/>
                                        </p:tgtEl>
                                      </p:cBhvr>
                                    </p:animEffect>
                                  </p:childTnLst>
                                </p:cTn>
                              </p:par>
                              <p:par>
                                <p:cTn id="11" presetID="10" presetClass="entr" presetSubtype="0" fill="hold" nodeType="withEffect">
                                  <p:stCondLst>
                                    <p:cond delay="0"/>
                                  </p:stCondLst>
                                  <p:childTnLst>
                                    <p:set>
                                      <p:cBhvr>
                                        <p:cTn id="12" dur="1" fill="hold">
                                          <p:stCondLst>
                                            <p:cond delay="0"/>
                                          </p:stCondLst>
                                        </p:cTn>
                                        <p:tgtEl>
                                          <p:spTgt spid="278"/>
                                        </p:tgtEl>
                                        <p:attrNameLst>
                                          <p:attrName>style.visibility</p:attrName>
                                        </p:attrNameLst>
                                      </p:cBhvr>
                                      <p:to>
                                        <p:strVal val="visible"/>
                                      </p:to>
                                    </p:set>
                                    <p:animEffect transition="in" filter="fade">
                                      <p:cBhvr>
                                        <p:cTn id="13" dur="750"/>
                                        <p:tgtEl>
                                          <p:spTgt spid="278"/>
                                        </p:tgtEl>
                                      </p:cBhvr>
                                    </p:animEffect>
                                  </p:childTnLst>
                                </p:cTn>
                              </p:par>
                              <p:par>
                                <p:cTn id="14" presetID="10" presetClass="entr" presetSubtype="0" fill="hold" nodeType="withEffect">
                                  <p:stCondLst>
                                    <p:cond delay="400"/>
                                  </p:stCondLst>
                                  <p:childTnLst>
                                    <p:set>
                                      <p:cBhvr>
                                        <p:cTn id="15" dur="1" fill="hold">
                                          <p:stCondLst>
                                            <p:cond delay="0"/>
                                          </p:stCondLst>
                                        </p:cTn>
                                        <p:tgtEl>
                                          <p:spTgt spid="277"/>
                                        </p:tgtEl>
                                        <p:attrNameLst>
                                          <p:attrName>style.visibility</p:attrName>
                                        </p:attrNameLst>
                                      </p:cBhvr>
                                      <p:to>
                                        <p:strVal val="visible"/>
                                      </p:to>
                                    </p:set>
                                    <p:animEffect transition="in" filter="fade">
                                      <p:cBhvr>
                                        <p:cTn id="16" dur="750"/>
                                        <p:tgtEl>
                                          <p:spTgt spid="2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29_Custom Layout">
  <p:cSld name="29_Custom Layout">
    <p:spTree>
      <p:nvGrpSpPr>
        <p:cNvPr id="1" name="Shape 279"/>
        <p:cNvGrpSpPr/>
        <p:nvPr/>
      </p:nvGrpSpPr>
      <p:grpSpPr>
        <a:xfrm>
          <a:off x="0" y="0"/>
          <a:ext cx="0" cy="0"/>
          <a:chOff x="0" y="0"/>
          <a:chExt cx="0" cy="0"/>
        </a:xfrm>
      </p:grpSpPr>
      <p:sp>
        <p:nvSpPr>
          <p:cNvPr id="280" name="Google Shape;280;p56"/>
          <p:cNvSpPr>
            <a:spLocks noGrp="1"/>
          </p:cNvSpPr>
          <p:nvPr>
            <p:ph type="pic" idx="2"/>
          </p:nvPr>
        </p:nvSpPr>
        <p:spPr>
          <a:xfrm>
            <a:off x="6477000" y="5143500"/>
            <a:ext cx="1905000" cy="1714500"/>
          </a:xfrm>
          <a:prstGeom prst="rect">
            <a:avLst/>
          </a:prstGeom>
          <a:solidFill>
            <a:srgbClr val="FFE6DF"/>
          </a:solidFill>
          <a:ln>
            <a:noFill/>
          </a:ln>
        </p:spPr>
        <p:txBody>
          <a:bodyPr spcFirstLastPara="1" wrap="square" lIns="91425" tIns="45700" rIns="91425" bIns="45700" anchor="ctr" anchorCtr="1">
            <a:noAutofit/>
          </a:bodyPr>
          <a:lstStyle>
            <a:lvl1pPr marR="0" lvl="0" algn="ctr" rtl="0">
              <a:lnSpc>
                <a:spcPct val="100000"/>
              </a:lnSpc>
              <a:spcBef>
                <a:spcPts val="10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81" name="Google Shape;281;p56"/>
          <p:cNvSpPr>
            <a:spLocks noGrp="1"/>
          </p:cNvSpPr>
          <p:nvPr>
            <p:ph type="pic" idx="3"/>
          </p:nvPr>
        </p:nvSpPr>
        <p:spPr>
          <a:xfrm>
            <a:off x="8382000" y="1714500"/>
            <a:ext cx="3810000" cy="3429000"/>
          </a:xfrm>
          <a:prstGeom prst="rect">
            <a:avLst/>
          </a:prstGeom>
          <a:solidFill>
            <a:srgbClr val="FFE6DF"/>
          </a:solidFill>
          <a:ln>
            <a:noFill/>
          </a:ln>
        </p:spPr>
        <p:txBody>
          <a:bodyPr spcFirstLastPara="1" wrap="square" lIns="91425" tIns="45700" rIns="91425" bIns="45700" anchor="ctr" anchorCtr="1">
            <a:noAutofit/>
          </a:bodyPr>
          <a:lstStyle>
            <a:lvl1pPr marR="0" lvl="0" algn="ctr" rtl="0">
              <a:lnSpc>
                <a:spcPct val="100000"/>
              </a:lnSpc>
              <a:spcBef>
                <a:spcPts val="10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82" name="Google Shape;282;p56"/>
          <p:cNvSpPr>
            <a:spLocks noGrp="1"/>
          </p:cNvSpPr>
          <p:nvPr>
            <p:ph type="pic" idx="4"/>
          </p:nvPr>
        </p:nvSpPr>
        <p:spPr>
          <a:xfrm>
            <a:off x="6477000" y="0"/>
            <a:ext cx="1905000" cy="952500"/>
          </a:xfrm>
          <a:prstGeom prst="rect">
            <a:avLst/>
          </a:prstGeom>
          <a:solidFill>
            <a:srgbClr val="FFE6DF"/>
          </a:solidFill>
          <a:ln>
            <a:noFill/>
          </a:ln>
        </p:spPr>
        <p:txBody>
          <a:bodyPr spcFirstLastPara="1" wrap="square" lIns="91425" tIns="45700" rIns="91425" bIns="45700" anchor="ctr" anchorCtr="1">
            <a:noAutofit/>
          </a:bodyPr>
          <a:lstStyle>
            <a:lvl1pPr marR="0" lvl="0" algn="ctr" rtl="0">
              <a:lnSpc>
                <a:spcPct val="100000"/>
              </a:lnSpc>
              <a:spcBef>
                <a:spcPts val="10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83" name="Google Shape;283;p56"/>
          <p:cNvSpPr txBox="1">
            <a:spLocks noGrp="1"/>
          </p:cNvSpPr>
          <p:nvPr>
            <p:ph type="ctrTitle"/>
          </p:nvPr>
        </p:nvSpPr>
        <p:spPr>
          <a:xfrm>
            <a:off x="1600200" y="1600199"/>
            <a:ext cx="3807069" cy="100965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Arial"/>
              <a:buNone/>
              <a:defRPr sz="3200"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4" name="Google Shape;284;p56"/>
          <p:cNvSpPr/>
          <p:nvPr/>
        </p:nvSpPr>
        <p:spPr>
          <a:xfrm>
            <a:off x="1600200" y="931069"/>
            <a:ext cx="909638" cy="242888"/>
          </a:xfrm>
          <a:prstGeom prst="roundRect">
            <a:avLst>
              <a:gd name="adj" fmla="val 10785"/>
            </a:avLst>
          </a:prstGeom>
          <a:solidFill>
            <a:schemeClr val="accent1"/>
          </a:solidFill>
          <a:ln>
            <a:noFill/>
          </a:ln>
          <a:effectLst>
            <a:outerShdw blurRad="190500" dist="88900" dir="5400000" algn="t" rotWithShape="0">
              <a:schemeClr val="accent1">
                <a:alpha val="29803"/>
              </a:schemeClr>
            </a:outerShdw>
          </a:effectLst>
        </p:spPr>
        <p:txBody>
          <a:bodyPr spcFirstLastPara="1" wrap="square" lIns="0" tIns="45700" rIns="0" bIns="45700" anchor="ctr" anchorCtr="0">
            <a:noAutofit/>
          </a:bodyPr>
          <a:lstStyle/>
          <a:p>
            <a:pPr marL="0" marR="0" lvl="0" indent="0" algn="ctr" rtl="0">
              <a:spcBef>
                <a:spcPts val="0"/>
              </a:spcBef>
              <a:spcAft>
                <a:spcPts val="0"/>
              </a:spcAft>
              <a:buNone/>
            </a:pPr>
            <a:r>
              <a:rPr lang="en-US" sz="800" b="1">
                <a:solidFill>
                  <a:schemeClr val="lt1"/>
                </a:solidFill>
                <a:latin typeface="Arial"/>
                <a:ea typeface="Arial"/>
                <a:cs typeface="Arial"/>
                <a:sym typeface="Arial"/>
              </a:rPr>
              <a:t>PITCH DECK</a:t>
            </a:r>
            <a:endParaRPr/>
          </a:p>
        </p:txBody>
      </p:sp>
    </p:spTree>
    <p:extLst>
      <p:ext uri="{BB962C8B-B14F-4D97-AF65-F5344CB8AC3E}">
        <p14:creationId xmlns:p14="http://schemas.microsoft.com/office/powerpoint/2010/main" val="2134636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00"/>
                                  </p:stCondLst>
                                  <p:childTnLst>
                                    <p:set>
                                      <p:cBhvr>
                                        <p:cTn id="6" dur="1" fill="hold">
                                          <p:stCondLst>
                                            <p:cond delay="0"/>
                                          </p:stCondLst>
                                        </p:cTn>
                                        <p:tgtEl>
                                          <p:spTgt spid="280"/>
                                        </p:tgtEl>
                                        <p:attrNameLst>
                                          <p:attrName>style.visibility</p:attrName>
                                        </p:attrNameLst>
                                      </p:cBhvr>
                                      <p:to>
                                        <p:strVal val="visible"/>
                                      </p:to>
                                    </p:set>
                                    <p:animEffect transition="in" filter="fade">
                                      <p:cBhvr>
                                        <p:cTn id="7" dur="500"/>
                                        <p:tgtEl>
                                          <p:spTgt spid="280"/>
                                        </p:tgtEl>
                                      </p:cBhvr>
                                    </p:animEffect>
                                  </p:childTnLst>
                                </p:cTn>
                              </p:par>
                              <p:par>
                                <p:cTn id="8" presetID="10" presetClass="entr" presetSubtype="0" fill="hold" nodeType="withEffect">
                                  <p:stCondLst>
                                    <p:cond delay="500"/>
                                  </p:stCondLst>
                                  <p:childTnLst>
                                    <p:set>
                                      <p:cBhvr>
                                        <p:cTn id="9" dur="1" fill="hold">
                                          <p:stCondLst>
                                            <p:cond delay="0"/>
                                          </p:stCondLst>
                                        </p:cTn>
                                        <p:tgtEl>
                                          <p:spTgt spid="281"/>
                                        </p:tgtEl>
                                        <p:attrNameLst>
                                          <p:attrName>style.visibility</p:attrName>
                                        </p:attrNameLst>
                                      </p:cBhvr>
                                      <p:to>
                                        <p:strVal val="visible"/>
                                      </p:to>
                                    </p:set>
                                    <p:animEffect transition="in" filter="fade">
                                      <p:cBhvr>
                                        <p:cTn id="10" dur="500"/>
                                        <p:tgtEl>
                                          <p:spTgt spid="281"/>
                                        </p:tgtEl>
                                      </p:cBhvr>
                                    </p:animEffect>
                                  </p:childTnLst>
                                </p:cTn>
                              </p:par>
                              <p:par>
                                <p:cTn id="11" presetID="10" presetClass="entr" presetSubtype="0" fill="hold" nodeType="withEffect">
                                  <p:stCondLst>
                                    <p:cond delay="200"/>
                                  </p:stCondLst>
                                  <p:childTnLst>
                                    <p:set>
                                      <p:cBhvr>
                                        <p:cTn id="12" dur="1" fill="hold">
                                          <p:stCondLst>
                                            <p:cond delay="0"/>
                                          </p:stCondLst>
                                        </p:cTn>
                                        <p:tgtEl>
                                          <p:spTgt spid="282"/>
                                        </p:tgtEl>
                                        <p:attrNameLst>
                                          <p:attrName>style.visibility</p:attrName>
                                        </p:attrNameLst>
                                      </p:cBhvr>
                                      <p:to>
                                        <p:strVal val="visible"/>
                                      </p:to>
                                    </p:set>
                                    <p:animEffect transition="in" filter="fade">
                                      <p:cBhvr>
                                        <p:cTn id="13" dur="500"/>
                                        <p:tgtEl>
                                          <p:spTgt spid="282"/>
                                        </p:tgtEl>
                                      </p:cBhvr>
                                    </p:animEffect>
                                  </p:childTnLst>
                                </p:cTn>
                              </p:par>
                              <p:par>
                                <p:cTn id="14" presetID="10" presetClass="entr" presetSubtype="0" fill="hold" nodeType="withEffect">
                                  <p:stCondLst>
                                    <p:cond delay="0"/>
                                  </p:stCondLst>
                                  <p:childTnLst>
                                    <p:set>
                                      <p:cBhvr>
                                        <p:cTn id="15" dur="1" fill="hold">
                                          <p:stCondLst>
                                            <p:cond delay="0"/>
                                          </p:stCondLst>
                                        </p:cTn>
                                        <p:tgtEl>
                                          <p:spTgt spid="284"/>
                                        </p:tgtEl>
                                        <p:attrNameLst>
                                          <p:attrName>style.visibility</p:attrName>
                                        </p:attrNameLst>
                                      </p:cBhvr>
                                      <p:to>
                                        <p:strVal val="visible"/>
                                      </p:to>
                                    </p:set>
                                    <p:animEffect transition="in" filter="fade">
                                      <p:cBhvr>
                                        <p:cTn id="16" dur="750"/>
                                        <p:tgtEl>
                                          <p:spTgt spid="284"/>
                                        </p:tgtEl>
                                      </p:cBhvr>
                                    </p:animEffect>
                                  </p:childTnLst>
                                </p:cTn>
                              </p:par>
                              <p:par>
                                <p:cTn id="17" presetID="10" presetClass="entr" presetSubtype="0" fill="hold" nodeType="withEffect">
                                  <p:stCondLst>
                                    <p:cond delay="400"/>
                                  </p:stCondLst>
                                  <p:childTnLst>
                                    <p:set>
                                      <p:cBhvr>
                                        <p:cTn id="18" dur="1" fill="hold">
                                          <p:stCondLst>
                                            <p:cond delay="0"/>
                                          </p:stCondLst>
                                        </p:cTn>
                                        <p:tgtEl>
                                          <p:spTgt spid="283"/>
                                        </p:tgtEl>
                                        <p:attrNameLst>
                                          <p:attrName>style.visibility</p:attrName>
                                        </p:attrNameLst>
                                      </p:cBhvr>
                                      <p:to>
                                        <p:strVal val="visible"/>
                                      </p:to>
                                    </p:set>
                                    <p:animEffect transition="in" filter="fade">
                                      <p:cBhvr>
                                        <p:cTn id="19" dur="750"/>
                                        <p:tgtEl>
                                          <p:spTgt spid="2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50_Custom Layout">
  <p:cSld name="50_Custom Layout">
    <p:spTree>
      <p:nvGrpSpPr>
        <p:cNvPr id="1" name="Shape 285"/>
        <p:cNvGrpSpPr/>
        <p:nvPr/>
      </p:nvGrpSpPr>
      <p:grpSpPr>
        <a:xfrm>
          <a:off x="0" y="0"/>
          <a:ext cx="0" cy="0"/>
          <a:chOff x="0" y="0"/>
          <a:chExt cx="0" cy="0"/>
        </a:xfrm>
      </p:grpSpPr>
      <p:sp>
        <p:nvSpPr>
          <p:cNvPr id="286" name="Google Shape;286;p57"/>
          <p:cNvSpPr>
            <a:spLocks noGrp="1"/>
          </p:cNvSpPr>
          <p:nvPr>
            <p:ph type="pic" idx="2"/>
          </p:nvPr>
        </p:nvSpPr>
        <p:spPr>
          <a:xfrm>
            <a:off x="1611922" y="2533652"/>
            <a:ext cx="2010509" cy="1714499"/>
          </a:xfrm>
          <a:prstGeom prst="roundRect">
            <a:avLst>
              <a:gd name="adj" fmla="val 5898"/>
            </a:avLst>
          </a:prstGeom>
          <a:solidFill>
            <a:srgbClr val="FFE6DF"/>
          </a:solidFill>
          <a:ln>
            <a:noFill/>
          </a:ln>
        </p:spPr>
        <p:txBody>
          <a:bodyPr spcFirstLastPara="1" wrap="square" lIns="91425" tIns="45700" rIns="91425" bIns="45700" anchor="ctr" anchorCtr="1">
            <a:noAutofit/>
          </a:bodyPr>
          <a:lstStyle>
            <a:lvl1pPr marR="0" lvl="0" algn="ctr" rtl="0">
              <a:lnSpc>
                <a:spcPct val="100000"/>
              </a:lnSpc>
              <a:spcBef>
                <a:spcPts val="1000"/>
              </a:spcBef>
              <a:spcAft>
                <a:spcPts val="0"/>
              </a:spcAft>
              <a:buClr>
                <a:schemeClr val="dk2"/>
              </a:buClr>
              <a:buSzPts val="1000"/>
              <a:buFont typeface="Arial"/>
              <a:buChar char="•"/>
              <a:defRPr sz="10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87" name="Google Shape;287;p57"/>
          <p:cNvSpPr>
            <a:spLocks noGrp="1"/>
          </p:cNvSpPr>
          <p:nvPr>
            <p:ph type="pic" idx="3"/>
          </p:nvPr>
        </p:nvSpPr>
        <p:spPr>
          <a:xfrm>
            <a:off x="3994329" y="2533652"/>
            <a:ext cx="2026093" cy="1714499"/>
          </a:xfrm>
          <a:prstGeom prst="roundRect">
            <a:avLst>
              <a:gd name="adj" fmla="val 6411"/>
            </a:avLst>
          </a:prstGeom>
          <a:solidFill>
            <a:srgbClr val="FFE6DF"/>
          </a:solidFill>
          <a:ln>
            <a:noFill/>
          </a:ln>
        </p:spPr>
        <p:txBody>
          <a:bodyPr spcFirstLastPara="1" wrap="square" lIns="91425" tIns="45700" rIns="91425" bIns="45700" anchor="ctr" anchorCtr="1">
            <a:noAutofit/>
          </a:bodyPr>
          <a:lstStyle>
            <a:lvl1pPr marR="0" lvl="0" algn="ctr" rtl="0">
              <a:lnSpc>
                <a:spcPct val="100000"/>
              </a:lnSpc>
              <a:spcBef>
                <a:spcPts val="1000"/>
              </a:spcBef>
              <a:spcAft>
                <a:spcPts val="0"/>
              </a:spcAft>
              <a:buClr>
                <a:schemeClr val="dk2"/>
              </a:buClr>
              <a:buSzPts val="1000"/>
              <a:buFont typeface="Arial"/>
              <a:buChar char="•"/>
              <a:defRPr sz="10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88" name="Google Shape;288;p57"/>
          <p:cNvSpPr>
            <a:spLocks noGrp="1"/>
          </p:cNvSpPr>
          <p:nvPr>
            <p:ph type="pic" idx="4"/>
          </p:nvPr>
        </p:nvSpPr>
        <p:spPr>
          <a:xfrm>
            <a:off x="6392320" y="2533652"/>
            <a:ext cx="2010509" cy="1714499"/>
          </a:xfrm>
          <a:prstGeom prst="roundRect">
            <a:avLst>
              <a:gd name="adj" fmla="val 5385"/>
            </a:avLst>
          </a:prstGeom>
          <a:solidFill>
            <a:srgbClr val="FFE6DF"/>
          </a:solidFill>
          <a:ln>
            <a:noFill/>
          </a:ln>
        </p:spPr>
        <p:txBody>
          <a:bodyPr spcFirstLastPara="1" wrap="square" lIns="91425" tIns="45700" rIns="91425" bIns="45700" anchor="ctr" anchorCtr="1">
            <a:noAutofit/>
          </a:bodyPr>
          <a:lstStyle>
            <a:lvl1pPr marR="0" lvl="0" algn="ctr" rtl="0">
              <a:lnSpc>
                <a:spcPct val="100000"/>
              </a:lnSpc>
              <a:spcBef>
                <a:spcPts val="1000"/>
              </a:spcBef>
              <a:spcAft>
                <a:spcPts val="0"/>
              </a:spcAft>
              <a:buClr>
                <a:schemeClr val="dk2"/>
              </a:buClr>
              <a:buSzPts val="1000"/>
              <a:buFont typeface="Arial"/>
              <a:buChar char="•"/>
              <a:defRPr sz="10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89" name="Google Shape;289;p57"/>
          <p:cNvSpPr>
            <a:spLocks noGrp="1"/>
          </p:cNvSpPr>
          <p:nvPr>
            <p:ph type="pic" idx="5"/>
          </p:nvPr>
        </p:nvSpPr>
        <p:spPr>
          <a:xfrm>
            <a:off x="8774728" y="2533652"/>
            <a:ext cx="2010509" cy="1714499"/>
          </a:xfrm>
          <a:prstGeom prst="roundRect">
            <a:avLst>
              <a:gd name="adj" fmla="val 3846"/>
            </a:avLst>
          </a:prstGeom>
          <a:solidFill>
            <a:srgbClr val="FFE6DF"/>
          </a:solidFill>
          <a:ln>
            <a:noFill/>
          </a:ln>
        </p:spPr>
        <p:txBody>
          <a:bodyPr spcFirstLastPara="1" wrap="square" lIns="91425" tIns="45700" rIns="91425" bIns="45700" anchor="ctr" anchorCtr="1">
            <a:noAutofit/>
          </a:bodyPr>
          <a:lstStyle>
            <a:lvl1pPr marR="0" lvl="0" algn="ctr" rtl="0">
              <a:lnSpc>
                <a:spcPct val="100000"/>
              </a:lnSpc>
              <a:spcBef>
                <a:spcPts val="1000"/>
              </a:spcBef>
              <a:spcAft>
                <a:spcPts val="0"/>
              </a:spcAft>
              <a:buClr>
                <a:schemeClr val="dk2"/>
              </a:buClr>
              <a:buSzPts val="1000"/>
              <a:buFont typeface="Arial"/>
              <a:buChar char="•"/>
              <a:defRPr sz="10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90" name="Google Shape;290;p57"/>
          <p:cNvSpPr txBox="1">
            <a:spLocks noGrp="1"/>
          </p:cNvSpPr>
          <p:nvPr>
            <p:ph type="ctrTitle"/>
          </p:nvPr>
        </p:nvSpPr>
        <p:spPr>
          <a:xfrm>
            <a:off x="1600200" y="1600199"/>
            <a:ext cx="3807069" cy="100965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Arial"/>
              <a:buNone/>
              <a:defRPr sz="3200"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1" name="Google Shape;291;p57"/>
          <p:cNvSpPr/>
          <p:nvPr/>
        </p:nvSpPr>
        <p:spPr>
          <a:xfrm>
            <a:off x="1600200" y="931069"/>
            <a:ext cx="909638" cy="242888"/>
          </a:xfrm>
          <a:prstGeom prst="roundRect">
            <a:avLst>
              <a:gd name="adj" fmla="val 10785"/>
            </a:avLst>
          </a:prstGeom>
          <a:solidFill>
            <a:schemeClr val="accent1"/>
          </a:solidFill>
          <a:ln>
            <a:noFill/>
          </a:ln>
          <a:effectLst>
            <a:outerShdw blurRad="190500" dist="88900" dir="5400000" algn="t" rotWithShape="0">
              <a:schemeClr val="accent1">
                <a:alpha val="29803"/>
              </a:schemeClr>
            </a:outerShdw>
          </a:effectLst>
        </p:spPr>
        <p:txBody>
          <a:bodyPr spcFirstLastPara="1" wrap="square" lIns="0" tIns="45700" rIns="0" bIns="45700" anchor="ctr" anchorCtr="0">
            <a:noAutofit/>
          </a:bodyPr>
          <a:lstStyle/>
          <a:p>
            <a:pPr marL="0" marR="0" lvl="0" indent="0" algn="ctr" rtl="0">
              <a:spcBef>
                <a:spcPts val="0"/>
              </a:spcBef>
              <a:spcAft>
                <a:spcPts val="0"/>
              </a:spcAft>
              <a:buNone/>
            </a:pPr>
            <a:r>
              <a:rPr lang="en-US" sz="800" b="1">
                <a:solidFill>
                  <a:schemeClr val="lt1"/>
                </a:solidFill>
                <a:latin typeface="Arial"/>
                <a:ea typeface="Arial"/>
                <a:cs typeface="Arial"/>
                <a:sym typeface="Arial"/>
              </a:rPr>
              <a:t>PITCH DECK</a:t>
            </a:r>
            <a:endParaRPr/>
          </a:p>
        </p:txBody>
      </p:sp>
    </p:spTree>
    <p:extLst>
      <p:ext uri="{BB962C8B-B14F-4D97-AF65-F5344CB8AC3E}">
        <p14:creationId xmlns:p14="http://schemas.microsoft.com/office/powerpoint/2010/main" val="940412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00"/>
                                  </p:stCondLst>
                                  <p:childTnLst>
                                    <p:set>
                                      <p:cBhvr>
                                        <p:cTn id="6" dur="1" fill="hold">
                                          <p:stCondLst>
                                            <p:cond delay="0"/>
                                          </p:stCondLst>
                                        </p:cTn>
                                        <p:tgtEl>
                                          <p:spTgt spid="286"/>
                                        </p:tgtEl>
                                        <p:attrNameLst>
                                          <p:attrName>style.visibility</p:attrName>
                                        </p:attrNameLst>
                                      </p:cBhvr>
                                      <p:to>
                                        <p:strVal val="visible"/>
                                      </p:to>
                                    </p:set>
                                    <p:animEffect transition="in" filter="fade">
                                      <p:cBhvr>
                                        <p:cTn id="7" dur="1000"/>
                                        <p:tgtEl>
                                          <p:spTgt spid="286"/>
                                        </p:tgtEl>
                                      </p:cBhvr>
                                    </p:animEffect>
                                  </p:childTnLst>
                                </p:cTn>
                              </p:par>
                              <p:par>
                                <p:cTn id="8" presetID="10" presetClass="entr" presetSubtype="0" fill="hold" nodeType="withEffect">
                                  <p:stCondLst>
                                    <p:cond delay="500"/>
                                  </p:stCondLst>
                                  <p:childTnLst>
                                    <p:set>
                                      <p:cBhvr>
                                        <p:cTn id="9" dur="1" fill="hold">
                                          <p:stCondLst>
                                            <p:cond delay="0"/>
                                          </p:stCondLst>
                                        </p:cTn>
                                        <p:tgtEl>
                                          <p:spTgt spid="287"/>
                                        </p:tgtEl>
                                        <p:attrNameLst>
                                          <p:attrName>style.visibility</p:attrName>
                                        </p:attrNameLst>
                                      </p:cBhvr>
                                      <p:to>
                                        <p:strVal val="visible"/>
                                      </p:to>
                                    </p:set>
                                    <p:animEffect transition="in" filter="fade">
                                      <p:cBhvr>
                                        <p:cTn id="10" dur="1000"/>
                                        <p:tgtEl>
                                          <p:spTgt spid="287"/>
                                        </p:tgtEl>
                                      </p:cBhvr>
                                    </p:animEffect>
                                  </p:childTnLst>
                                </p:cTn>
                              </p:par>
                              <p:par>
                                <p:cTn id="11" presetID="10" presetClass="entr" presetSubtype="0" fill="hold" nodeType="withEffect">
                                  <p:stCondLst>
                                    <p:cond delay="800"/>
                                  </p:stCondLst>
                                  <p:childTnLst>
                                    <p:set>
                                      <p:cBhvr>
                                        <p:cTn id="12" dur="1" fill="hold">
                                          <p:stCondLst>
                                            <p:cond delay="0"/>
                                          </p:stCondLst>
                                        </p:cTn>
                                        <p:tgtEl>
                                          <p:spTgt spid="288"/>
                                        </p:tgtEl>
                                        <p:attrNameLst>
                                          <p:attrName>style.visibility</p:attrName>
                                        </p:attrNameLst>
                                      </p:cBhvr>
                                      <p:to>
                                        <p:strVal val="visible"/>
                                      </p:to>
                                    </p:set>
                                    <p:animEffect transition="in" filter="fade">
                                      <p:cBhvr>
                                        <p:cTn id="13" dur="1000"/>
                                        <p:tgtEl>
                                          <p:spTgt spid="288"/>
                                        </p:tgtEl>
                                      </p:cBhvr>
                                    </p:animEffect>
                                  </p:childTnLst>
                                </p:cTn>
                              </p:par>
                              <p:par>
                                <p:cTn id="14" presetID="10" presetClass="entr" presetSubtype="0" fill="hold" nodeType="withEffect">
                                  <p:stCondLst>
                                    <p:cond delay="1100"/>
                                  </p:stCondLst>
                                  <p:childTnLst>
                                    <p:set>
                                      <p:cBhvr>
                                        <p:cTn id="15" dur="1" fill="hold">
                                          <p:stCondLst>
                                            <p:cond delay="0"/>
                                          </p:stCondLst>
                                        </p:cTn>
                                        <p:tgtEl>
                                          <p:spTgt spid="289"/>
                                        </p:tgtEl>
                                        <p:attrNameLst>
                                          <p:attrName>style.visibility</p:attrName>
                                        </p:attrNameLst>
                                      </p:cBhvr>
                                      <p:to>
                                        <p:strVal val="visible"/>
                                      </p:to>
                                    </p:set>
                                    <p:animEffect transition="in" filter="fade">
                                      <p:cBhvr>
                                        <p:cTn id="16" dur="1000"/>
                                        <p:tgtEl>
                                          <p:spTgt spid="289"/>
                                        </p:tgtEl>
                                      </p:cBhvr>
                                    </p:animEffect>
                                  </p:childTnLst>
                                </p:cTn>
                              </p:par>
                              <p:par>
                                <p:cTn id="17" presetID="10" presetClass="entr" presetSubtype="0" fill="hold" nodeType="withEffect">
                                  <p:stCondLst>
                                    <p:cond delay="0"/>
                                  </p:stCondLst>
                                  <p:childTnLst>
                                    <p:set>
                                      <p:cBhvr>
                                        <p:cTn id="18" dur="1" fill="hold">
                                          <p:stCondLst>
                                            <p:cond delay="0"/>
                                          </p:stCondLst>
                                        </p:cTn>
                                        <p:tgtEl>
                                          <p:spTgt spid="291"/>
                                        </p:tgtEl>
                                        <p:attrNameLst>
                                          <p:attrName>style.visibility</p:attrName>
                                        </p:attrNameLst>
                                      </p:cBhvr>
                                      <p:to>
                                        <p:strVal val="visible"/>
                                      </p:to>
                                    </p:set>
                                    <p:animEffect transition="in" filter="fade">
                                      <p:cBhvr>
                                        <p:cTn id="19" dur="750"/>
                                        <p:tgtEl>
                                          <p:spTgt spid="291"/>
                                        </p:tgtEl>
                                      </p:cBhvr>
                                    </p:animEffect>
                                  </p:childTnLst>
                                </p:cTn>
                              </p:par>
                              <p:par>
                                <p:cTn id="20" presetID="10" presetClass="entr" presetSubtype="0" fill="hold" nodeType="withEffect">
                                  <p:stCondLst>
                                    <p:cond delay="400"/>
                                  </p:stCondLst>
                                  <p:childTnLst>
                                    <p:set>
                                      <p:cBhvr>
                                        <p:cTn id="21" dur="1" fill="hold">
                                          <p:stCondLst>
                                            <p:cond delay="0"/>
                                          </p:stCondLst>
                                        </p:cTn>
                                        <p:tgtEl>
                                          <p:spTgt spid="290"/>
                                        </p:tgtEl>
                                        <p:attrNameLst>
                                          <p:attrName>style.visibility</p:attrName>
                                        </p:attrNameLst>
                                      </p:cBhvr>
                                      <p:to>
                                        <p:strVal val="visible"/>
                                      </p:to>
                                    </p:set>
                                    <p:animEffect transition="in" filter="fade">
                                      <p:cBhvr>
                                        <p:cTn id="22" dur="750"/>
                                        <p:tgtEl>
                                          <p:spTgt spid="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148_Title Slide">
  <p:cSld name="148_Title Slide">
    <p:spTree>
      <p:nvGrpSpPr>
        <p:cNvPr id="1" name="Shape 292"/>
        <p:cNvGrpSpPr/>
        <p:nvPr/>
      </p:nvGrpSpPr>
      <p:grpSpPr>
        <a:xfrm>
          <a:off x="0" y="0"/>
          <a:ext cx="0" cy="0"/>
          <a:chOff x="0" y="0"/>
          <a:chExt cx="0" cy="0"/>
        </a:xfrm>
      </p:grpSpPr>
      <p:sp>
        <p:nvSpPr>
          <p:cNvPr id="293" name="Google Shape;293;p58"/>
          <p:cNvSpPr txBox="1">
            <a:spLocks noGrp="1"/>
          </p:cNvSpPr>
          <p:nvPr>
            <p:ph type="ctrTitle"/>
          </p:nvPr>
        </p:nvSpPr>
        <p:spPr>
          <a:xfrm>
            <a:off x="1600200" y="1600199"/>
            <a:ext cx="9548446" cy="100965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Arial"/>
              <a:buNone/>
              <a:defRPr sz="3200"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4" name="Google Shape;294;p58"/>
          <p:cNvSpPr txBox="1">
            <a:spLocks noGrp="1"/>
          </p:cNvSpPr>
          <p:nvPr>
            <p:ph type="sldNum" idx="12"/>
          </p:nvPr>
        </p:nvSpPr>
        <p:spPr>
          <a:xfrm>
            <a:off x="146446" y="6339904"/>
            <a:ext cx="38100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sz="1400" b="1">
                <a:solidFill>
                  <a:srgbClr val="FFFFFF"/>
                </a:solidFill>
                <a:latin typeface="Arial"/>
                <a:ea typeface="Arial"/>
                <a:cs typeface="Arial"/>
                <a:sym typeface="Arial"/>
              </a:defRPr>
            </a:lvl1pPr>
            <a:lvl2pPr marL="0" lvl="1" indent="0" algn="ctr">
              <a:spcBef>
                <a:spcPts val="0"/>
              </a:spcBef>
              <a:buNone/>
              <a:defRPr sz="1400" b="1">
                <a:solidFill>
                  <a:srgbClr val="FFFFFF"/>
                </a:solidFill>
                <a:latin typeface="Arial"/>
                <a:ea typeface="Arial"/>
                <a:cs typeface="Arial"/>
                <a:sym typeface="Arial"/>
              </a:defRPr>
            </a:lvl2pPr>
            <a:lvl3pPr marL="0" lvl="2" indent="0" algn="ctr">
              <a:spcBef>
                <a:spcPts val="0"/>
              </a:spcBef>
              <a:buNone/>
              <a:defRPr sz="1400" b="1">
                <a:solidFill>
                  <a:srgbClr val="FFFFFF"/>
                </a:solidFill>
                <a:latin typeface="Arial"/>
                <a:ea typeface="Arial"/>
                <a:cs typeface="Arial"/>
                <a:sym typeface="Arial"/>
              </a:defRPr>
            </a:lvl3pPr>
            <a:lvl4pPr marL="0" lvl="3" indent="0" algn="ctr">
              <a:spcBef>
                <a:spcPts val="0"/>
              </a:spcBef>
              <a:buNone/>
              <a:defRPr sz="1400" b="1">
                <a:solidFill>
                  <a:srgbClr val="FFFFFF"/>
                </a:solidFill>
                <a:latin typeface="Arial"/>
                <a:ea typeface="Arial"/>
                <a:cs typeface="Arial"/>
                <a:sym typeface="Arial"/>
              </a:defRPr>
            </a:lvl4pPr>
            <a:lvl5pPr marL="0" lvl="4" indent="0" algn="ctr">
              <a:spcBef>
                <a:spcPts val="0"/>
              </a:spcBef>
              <a:buNone/>
              <a:defRPr sz="1400" b="1">
                <a:solidFill>
                  <a:srgbClr val="FFFFFF"/>
                </a:solidFill>
                <a:latin typeface="Arial"/>
                <a:ea typeface="Arial"/>
                <a:cs typeface="Arial"/>
                <a:sym typeface="Arial"/>
              </a:defRPr>
            </a:lvl5pPr>
            <a:lvl6pPr marL="0" lvl="5" indent="0" algn="ctr">
              <a:spcBef>
                <a:spcPts val="0"/>
              </a:spcBef>
              <a:buNone/>
              <a:defRPr sz="1400" b="1">
                <a:solidFill>
                  <a:srgbClr val="FFFFFF"/>
                </a:solidFill>
                <a:latin typeface="Arial"/>
                <a:ea typeface="Arial"/>
                <a:cs typeface="Arial"/>
                <a:sym typeface="Arial"/>
              </a:defRPr>
            </a:lvl6pPr>
            <a:lvl7pPr marL="0" lvl="6" indent="0" algn="ctr">
              <a:spcBef>
                <a:spcPts val="0"/>
              </a:spcBef>
              <a:buNone/>
              <a:defRPr sz="1400" b="1">
                <a:solidFill>
                  <a:srgbClr val="FFFFFF"/>
                </a:solidFill>
                <a:latin typeface="Arial"/>
                <a:ea typeface="Arial"/>
                <a:cs typeface="Arial"/>
                <a:sym typeface="Arial"/>
              </a:defRPr>
            </a:lvl7pPr>
            <a:lvl8pPr marL="0" lvl="7" indent="0" algn="ctr">
              <a:spcBef>
                <a:spcPts val="0"/>
              </a:spcBef>
              <a:buNone/>
              <a:defRPr sz="1400" b="1">
                <a:solidFill>
                  <a:srgbClr val="FFFFFF"/>
                </a:solidFill>
                <a:latin typeface="Arial"/>
                <a:ea typeface="Arial"/>
                <a:cs typeface="Arial"/>
                <a:sym typeface="Arial"/>
              </a:defRPr>
            </a:lvl8pPr>
            <a:lvl9pPr marL="0" lvl="8" indent="0" algn="ctr">
              <a:spcBef>
                <a:spcPts val="0"/>
              </a:spcBef>
              <a:buNone/>
              <a:defRPr sz="1400" b="1">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295" name="Google Shape;295;p58"/>
          <p:cNvSpPr/>
          <p:nvPr/>
        </p:nvSpPr>
        <p:spPr>
          <a:xfrm>
            <a:off x="1600200" y="931069"/>
            <a:ext cx="909638" cy="242888"/>
          </a:xfrm>
          <a:prstGeom prst="roundRect">
            <a:avLst>
              <a:gd name="adj" fmla="val 10785"/>
            </a:avLst>
          </a:prstGeom>
          <a:solidFill>
            <a:schemeClr val="accent1"/>
          </a:solidFill>
          <a:ln>
            <a:noFill/>
          </a:ln>
          <a:effectLst>
            <a:outerShdw blurRad="190500" dist="88900" dir="5400000" algn="t" rotWithShape="0">
              <a:schemeClr val="accent1">
                <a:alpha val="29803"/>
              </a:schemeClr>
            </a:outerShdw>
          </a:effectLst>
        </p:spPr>
        <p:txBody>
          <a:bodyPr spcFirstLastPara="1" wrap="square" lIns="0" tIns="45700" rIns="0" bIns="45700" anchor="ctr" anchorCtr="0">
            <a:noAutofit/>
          </a:bodyPr>
          <a:lstStyle/>
          <a:p>
            <a:pPr marL="0" marR="0" lvl="0" indent="0" algn="ctr" rtl="0">
              <a:spcBef>
                <a:spcPts val="0"/>
              </a:spcBef>
              <a:spcAft>
                <a:spcPts val="0"/>
              </a:spcAft>
              <a:buNone/>
            </a:pPr>
            <a:r>
              <a:rPr lang="en-US" sz="800" b="1">
                <a:solidFill>
                  <a:schemeClr val="lt1"/>
                </a:solidFill>
                <a:latin typeface="Arial"/>
                <a:ea typeface="Arial"/>
                <a:cs typeface="Arial"/>
                <a:sym typeface="Arial"/>
              </a:rPr>
              <a:t>PITCH DECK</a:t>
            </a:r>
            <a:endParaRPr/>
          </a:p>
        </p:txBody>
      </p:sp>
    </p:spTree>
    <p:extLst>
      <p:ext uri="{BB962C8B-B14F-4D97-AF65-F5344CB8AC3E}">
        <p14:creationId xmlns:p14="http://schemas.microsoft.com/office/powerpoint/2010/main" val="3316718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5"/>
                                        </p:tgtEl>
                                        <p:attrNameLst>
                                          <p:attrName>style.visibility</p:attrName>
                                        </p:attrNameLst>
                                      </p:cBhvr>
                                      <p:to>
                                        <p:strVal val="visible"/>
                                      </p:to>
                                    </p:set>
                                    <p:animEffect transition="in" filter="fade">
                                      <p:cBhvr>
                                        <p:cTn id="7" dur="750"/>
                                        <p:tgtEl>
                                          <p:spTgt spid="295"/>
                                        </p:tgtEl>
                                      </p:cBhvr>
                                    </p:animEffect>
                                  </p:childTnLst>
                                </p:cTn>
                              </p:par>
                              <p:par>
                                <p:cTn id="8" presetID="10" presetClass="entr" presetSubtype="0" fill="hold" nodeType="withEffect">
                                  <p:stCondLst>
                                    <p:cond delay="400"/>
                                  </p:stCondLst>
                                  <p:childTnLst>
                                    <p:set>
                                      <p:cBhvr>
                                        <p:cTn id="9" dur="1" fill="hold">
                                          <p:stCondLst>
                                            <p:cond delay="0"/>
                                          </p:stCondLst>
                                        </p:cTn>
                                        <p:tgtEl>
                                          <p:spTgt spid="293"/>
                                        </p:tgtEl>
                                        <p:attrNameLst>
                                          <p:attrName>style.visibility</p:attrName>
                                        </p:attrNameLst>
                                      </p:cBhvr>
                                      <p:to>
                                        <p:strVal val="visible"/>
                                      </p:to>
                                    </p:set>
                                    <p:animEffect transition="in" filter="fade">
                                      <p:cBhvr>
                                        <p:cTn id="10" dur="750"/>
                                        <p:tgtEl>
                                          <p:spTgt spid="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44_Title Slide">
  <p:cSld name="44_Title Slide">
    <p:spTree>
      <p:nvGrpSpPr>
        <p:cNvPr id="1" name="Shape 296"/>
        <p:cNvGrpSpPr/>
        <p:nvPr/>
      </p:nvGrpSpPr>
      <p:grpSpPr>
        <a:xfrm>
          <a:off x="0" y="0"/>
          <a:ext cx="0" cy="0"/>
          <a:chOff x="0" y="0"/>
          <a:chExt cx="0" cy="0"/>
        </a:xfrm>
      </p:grpSpPr>
      <p:sp>
        <p:nvSpPr>
          <p:cNvPr id="297" name="Google Shape;297;p59"/>
          <p:cNvSpPr txBox="1">
            <a:spLocks noGrp="1"/>
          </p:cNvSpPr>
          <p:nvPr>
            <p:ph type="sldNum" idx="12"/>
          </p:nvPr>
        </p:nvSpPr>
        <p:spPr>
          <a:xfrm>
            <a:off x="146446" y="6339904"/>
            <a:ext cx="38100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sz="1400" b="1">
                <a:solidFill>
                  <a:srgbClr val="FFFFFF"/>
                </a:solidFill>
                <a:latin typeface="Arial"/>
                <a:ea typeface="Arial"/>
                <a:cs typeface="Arial"/>
                <a:sym typeface="Arial"/>
              </a:defRPr>
            </a:lvl1pPr>
            <a:lvl2pPr marL="0" lvl="1" indent="0" algn="ctr">
              <a:spcBef>
                <a:spcPts val="0"/>
              </a:spcBef>
              <a:buNone/>
              <a:defRPr sz="1400" b="1">
                <a:solidFill>
                  <a:srgbClr val="FFFFFF"/>
                </a:solidFill>
                <a:latin typeface="Arial"/>
                <a:ea typeface="Arial"/>
                <a:cs typeface="Arial"/>
                <a:sym typeface="Arial"/>
              </a:defRPr>
            </a:lvl2pPr>
            <a:lvl3pPr marL="0" lvl="2" indent="0" algn="ctr">
              <a:spcBef>
                <a:spcPts val="0"/>
              </a:spcBef>
              <a:buNone/>
              <a:defRPr sz="1400" b="1">
                <a:solidFill>
                  <a:srgbClr val="FFFFFF"/>
                </a:solidFill>
                <a:latin typeface="Arial"/>
                <a:ea typeface="Arial"/>
                <a:cs typeface="Arial"/>
                <a:sym typeface="Arial"/>
              </a:defRPr>
            </a:lvl3pPr>
            <a:lvl4pPr marL="0" lvl="3" indent="0" algn="ctr">
              <a:spcBef>
                <a:spcPts val="0"/>
              </a:spcBef>
              <a:buNone/>
              <a:defRPr sz="1400" b="1">
                <a:solidFill>
                  <a:srgbClr val="FFFFFF"/>
                </a:solidFill>
                <a:latin typeface="Arial"/>
                <a:ea typeface="Arial"/>
                <a:cs typeface="Arial"/>
                <a:sym typeface="Arial"/>
              </a:defRPr>
            </a:lvl4pPr>
            <a:lvl5pPr marL="0" lvl="4" indent="0" algn="ctr">
              <a:spcBef>
                <a:spcPts val="0"/>
              </a:spcBef>
              <a:buNone/>
              <a:defRPr sz="1400" b="1">
                <a:solidFill>
                  <a:srgbClr val="FFFFFF"/>
                </a:solidFill>
                <a:latin typeface="Arial"/>
                <a:ea typeface="Arial"/>
                <a:cs typeface="Arial"/>
                <a:sym typeface="Arial"/>
              </a:defRPr>
            </a:lvl5pPr>
            <a:lvl6pPr marL="0" lvl="5" indent="0" algn="ctr">
              <a:spcBef>
                <a:spcPts val="0"/>
              </a:spcBef>
              <a:buNone/>
              <a:defRPr sz="1400" b="1">
                <a:solidFill>
                  <a:srgbClr val="FFFFFF"/>
                </a:solidFill>
                <a:latin typeface="Arial"/>
                <a:ea typeface="Arial"/>
                <a:cs typeface="Arial"/>
                <a:sym typeface="Arial"/>
              </a:defRPr>
            </a:lvl6pPr>
            <a:lvl7pPr marL="0" lvl="6" indent="0" algn="ctr">
              <a:spcBef>
                <a:spcPts val="0"/>
              </a:spcBef>
              <a:buNone/>
              <a:defRPr sz="1400" b="1">
                <a:solidFill>
                  <a:srgbClr val="FFFFFF"/>
                </a:solidFill>
                <a:latin typeface="Arial"/>
                <a:ea typeface="Arial"/>
                <a:cs typeface="Arial"/>
                <a:sym typeface="Arial"/>
              </a:defRPr>
            </a:lvl7pPr>
            <a:lvl8pPr marL="0" lvl="7" indent="0" algn="ctr">
              <a:spcBef>
                <a:spcPts val="0"/>
              </a:spcBef>
              <a:buNone/>
              <a:defRPr sz="1400" b="1">
                <a:solidFill>
                  <a:srgbClr val="FFFFFF"/>
                </a:solidFill>
                <a:latin typeface="Arial"/>
                <a:ea typeface="Arial"/>
                <a:cs typeface="Arial"/>
                <a:sym typeface="Arial"/>
              </a:defRPr>
            </a:lvl8pPr>
            <a:lvl9pPr marL="0" lvl="8" indent="0" algn="ctr">
              <a:spcBef>
                <a:spcPts val="0"/>
              </a:spcBef>
              <a:buNone/>
              <a:defRPr sz="1400" b="1">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298" name="Google Shape;298;p59"/>
          <p:cNvSpPr txBox="1">
            <a:spLocks noGrp="1"/>
          </p:cNvSpPr>
          <p:nvPr>
            <p:ph type="ctrTitle"/>
          </p:nvPr>
        </p:nvSpPr>
        <p:spPr>
          <a:xfrm>
            <a:off x="1600200" y="1600199"/>
            <a:ext cx="8678636" cy="522515"/>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Arial"/>
              <a:buNone/>
              <a:defRPr sz="3200"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9" name="Google Shape;299;p59"/>
          <p:cNvSpPr/>
          <p:nvPr/>
        </p:nvSpPr>
        <p:spPr>
          <a:xfrm>
            <a:off x="1600200" y="931069"/>
            <a:ext cx="909638" cy="242888"/>
          </a:xfrm>
          <a:prstGeom prst="roundRect">
            <a:avLst>
              <a:gd name="adj" fmla="val 10785"/>
            </a:avLst>
          </a:prstGeom>
          <a:solidFill>
            <a:schemeClr val="accent1"/>
          </a:solidFill>
          <a:ln>
            <a:noFill/>
          </a:ln>
          <a:effectLst>
            <a:outerShdw blurRad="190500" dist="88900" dir="5400000" algn="t" rotWithShape="0">
              <a:schemeClr val="accent1">
                <a:alpha val="29803"/>
              </a:schemeClr>
            </a:outerShdw>
          </a:effectLst>
        </p:spPr>
        <p:txBody>
          <a:bodyPr spcFirstLastPara="1" wrap="square" lIns="0" tIns="45700" rIns="0" bIns="45700" anchor="ctr" anchorCtr="0">
            <a:noAutofit/>
          </a:bodyPr>
          <a:lstStyle/>
          <a:p>
            <a:pPr marL="0" marR="0" lvl="0" indent="0" algn="ctr" rtl="0">
              <a:spcBef>
                <a:spcPts val="0"/>
              </a:spcBef>
              <a:spcAft>
                <a:spcPts val="0"/>
              </a:spcAft>
              <a:buNone/>
            </a:pPr>
            <a:r>
              <a:rPr lang="en-US" sz="800" b="1">
                <a:solidFill>
                  <a:schemeClr val="lt1"/>
                </a:solidFill>
                <a:latin typeface="Arial"/>
                <a:ea typeface="Arial"/>
                <a:cs typeface="Arial"/>
                <a:sym typeface="Arial"/>
              </a:rPr>
              <a:t>PITCH DECK</a:t>
            </a:r>
            <a:endParaRPr/>
          </a:p>
        </p:txBody>
      </p:sp>
    </p:spTree>
    <p:extLst>
      <p:ext uri="{BB962C8B-B14F-4D97-AF65-F5344CB8AC3E}">
        <p14:creationId xmlns:p14="http://schemas.microsoft.com/office/powerpoint/2010/main" val="3719108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9"/>
                                        </p:tgtEl>
                                        <p:attrNameLst>
                                          <p:attrName>style.visibility</p:attrName>
                                        </p:attrNameLst>
                                      </p:cBhvr>
                                      <p:to>
                                        <p:strVal val="visible"/>
                                      </p:to>
                                    </p:set>
                                    <p:animEffect transition="in" filter="fade">
                                      <p:cBhvr>
                                        <p:cTn id="7" dur="750"/>
                                        <p:tgtEl>
                                          <p:spTgt spid="2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8C0A8A1F-C111-8F87-8E8A-7431A4C36D92}"/>
              </a:ext>
            </a:extLst>
          </p:cNvPr>
          <p:cNvSpPr>
            <a:spLocks noGrp="1"/>
          </p:cNvSpPr>
          <p:nvPr>
            <p:ph type="dt" sz="half" idx="10"/>
          </p:nvPr>
        </p:nvSpPr>
        <p:spPr/>
        <p:txBody>
          <a:bodyPr/>
          <a:lstStyle/>
          <a:p>
            <a:fld id="{5773A1DC-BA96-475B-AA5F-520949276ACF}" type="datetimeFigureOut">
              <a:rPr lang="sv-SE" smtClean="0"/>
              <a:t>2023-11-09</a:t>
            </a:fld>
            <a:endParaRPr lang="sv-SE"/>
          </a:p>
        </p:txBody>
      </p:sp>
      <p:sp>
        <p:nvSpPr>
          <p:cNvPr id="3" name="Platshållare för sidfot 2">
            <a:extLst>
              <a:ext uri="{FF2B5EF4-FFF2-40B4-BE49-F238E27FC236}">
                <a16:creationId xmlns:a16="http://schemas.microsoft.com/office/drawing/2014/main" id="{22A05216-D489-724E-B732-9402D490CFE2}"/>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13C9CF83-BF93-4F2D-A44D-521632981C82}"/>
              </a:ext>
            </a:extLst>
          </p:cNvPr>
          <p:cNvSpPr>
            <a:spLocks noGrp="1"/>
          </p:cNvSpPr>
          <p:nvPr>
            <p:ph type="sldNum" sz="quarter" idx="12"/>
          </p:nvPr>
        </p:nvSpPr>
        <p:spPr/>
        <p:txBody>
          <a:bodyPr/>
          <a:lstStyle/>
          <a:p>
            <a:fld id="{9F2D0CB5-7D6F-4063-B991-5D685D3EA09A}" type="slidenum">
              <a:rPr lang="sv-SE" smtClean="0"/>
              <a:t>‹#›</a:t>
            </a:fld>
            <a:endParaRPr lang="sv-SE"/>
          </a:p>
        </p:txBody>
      </p:sp>
    </p:spTree>
    <p:extLst>
      <p:ext uri="{BB962C8B-B14F-4D97-AF65-F5344CB8AC3E}">
        <p14:creationId xmlns:p14="http://schemas.microsoft.com/office/powerpoint/2010/main" val="53925447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9_Title Slide">
  <p:cSld name="9_Title Slide">
    <p:spTree>
      <p:nvGrpSpPr>
        <p:cNvPr id="1" name="Shape 300"/>
        <p:cNvGrpSpPr/>
        <p:nvPr/>
      </p:nvGrpSpPr>
      <p:grpSpPr>
        <a:xfrm>
          <a:off x="0" y="0"/>
          <a:ext cx="0" cy="0"/>
          <a:chOff x="0" y="0"/>
          <a:chExt cx="0" cy="0"/>
        </a:xfrm>
      </p:grpSpPr>
      <p:sp>
        <p:nvSpPr>
          <p:cNvPr id="301" name="Google Shape;301;p60"/>
          <p:cNvSpPr txBox="1">
            <a:spLocks noGrp="1"/>
          </p:cNvSpPr>
          <p:nvPr>
            <p:ph type="sldNum" idx="12"/>
          </p:nvPr>
        </p:nvSpPr>
        <p:spPr>
          <a:xfrm>
            <a:off x="146446" y="6339904"/>
            <a:ext cx="38100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sz="1400" b="1">
                <a:solidFill>
                  <a:srgbClr val="FFFFFF"/>
                </a:solidFill>
                <a:latin typeface="Arial"/>
                <a:ea typeface="Arial"/>
                <a:cs typeface="Arial"/>
                <a:sym typeface="Arial"/>
              </a:defRPr>
            </a:lvl1pPr>
            <a:lvl2pPr marL="0" lvl="1" indent="0" algn="ctr">
              <a:spcBef>
                <a:spcPts val="0"/>
              </a:spcBef>
              <a:buNone/>
              <a:defRPr sz="1400" b="1">
                <a:solidFill>
                  <a:srgbClr val="FFFFFF"/>
                </a:solidFill>
                <a:latin typeface="Arial"/>
                <a:ea typeface="Arial"/>
                <a:cs typeface="Arial"/>
                <a:sym typeface="Arial"/>
              </a:defRPr>
            </a:lvl2pPr>
            <a:lvl3pPr marL="0" lvl="2" indent="0" algn="ctr">
              <a:spcBef>
                <a:spcPts val="0"/>
              </a:spcBef>
              <a:buNone/>
              <a:defRPr sz="1400" b="1">
                <a:solidFill>
                  <a:srgbClr val="FFFFFF"/>
                </a:solidFill>
                <a:latin typeface="Arial"/>
                <a:ea typeface="Arial"/>
                <a:cs typeface="Arial"/>
                <a:sym typeface="Arial"/>
              </a:defRPr>
            </a:lvl3pPr>
            <a:lvl4pPr marL="0" lvl="3" indent="0" algn="ctr">
              <a:spcBef>
                <a:spcPts val="0"/>
              </a:spcBef>
              <a:buNone/>
              <a:defRPr sz="1400" b="1">
                <a:solidFill>
                  <a:srgbClr val="FFFFFF"/>
                </a:solidFill>
                <a:latin typeface="Arial"/>
                <a:ea typeface="Arial"/>
                <a:cs typeface="Arial"/>
                <a:sym typeface="Arial"/>
              </a:defRPr>
            </a:lvl4pPr>
            <a:lvl5pPr marL="0" lvl="4" indent="0" algn="ctr">
              <a:spcBef>
                <a:spcPts val="0"/>
              </a:spcBef>
              <a:buNone/>
              <a:defRPr sz="1400" b="1">
                <a:solidFill>
                  <a:srgbClr val="FFFFFF"/>
                </a:solidFill>
                <a:latin typeface="Arial"/>
                <a:ea typeface="Arial"/>
                <a:cs typeface="Arial"/>
                <a:sym typeface="Arial"/>
              </a:defRPr>
            </a:lvl5pPr>
            <a:lvl6pPr marL="0" lvl="5" indent="0" algn="ctr">
              <a:spcBef>
                <a:spcPts val="0"/>
              </a:spcBef>
              <a:buNone/>
              <a:defRPr sz="1400" b="1">
                <a:solidFill>
                  <a:srgbClr val="FFFFFF"/>
                </a:solidFill>
                <a:latin typeface="Arial"/>
                <a:ea typeface="Arial"/>
                <a:cs typeface="Arial"/>
                <a:sym typeface="Arial"/>
              </a:defRPr>
            </a:lvl6pPr>
            <a:lvl7pPr marL="0" lvl="6" indent="0" algn="ctr">
              <a:spcBef>
                <a:spcPts val="0"/>
              </a:spcBef>
              <a:buNone/>
              <a:defRPr sz="1400" b="1">
                <a:solidFill>
                  <a:srgbClr val="FFFFFF"/>
                </a:solidFill>
                <a:latin typeface="Arial"/>
                <a:ea typeface="Arial"/>
                <a:cs typeface="Arial"/>
                <a:sym typeface="Arial"/>
              </a:defRPr>
            </a:lvl7pPr>
            <a:lvl8pPr marL="0" lvl="7" indent="0" algn="ctr">
              <a:spcBef>
                <a:spcPts val="0"/>
              </a:spcBef>
              <a:buNone/>
              <a:defRPr sz="1400" b="1">
                <a:solidFill>
                  <a:srgbClr val="FFFFFF"/>
                </a:solidFill>
                <a:latin typeface="Arial"/>
                <a:ea typeface="Arial"/>
                <a:cs typeface="Arial"/>
                <a:sym typeface="Arial"/>
              </a:defRPr>
            </a:lvl8pPr>
            <a:lvl9pPr marL="0" lvl="8" indent="0" algn="ctr">
              <a:spcBef>
                <a:spcPts val="0"/>
              </a:spcBef>
              <a:buNone/>
              <a:defRPr sz="1400" b="1">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2442585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147_Title Slide">
  <p:cSld name="147_Title Slide">
    <p:spTree>
      <p:nvGrpSpPr>
        <p:cNvPr id="1" name="Shape 302"/>
        <p:cNvGrpSpPr/>
        <p:nvPr/>
      </p:nvGrpSpPr>
      <p:grpSpPr>
        <a:xfrm>
          <a:off x="0" y="0"/>
          <a:ext cx="0" cy="0"/>
          <a:chOff x="0" y="0"/>
          <a:chExt cx="0" cy="0"/>
        </a:xfrm>
      </p:grpSpPr>
      <p:sp>
        <p:nvSpPr>
          <p:cNvPr id="303" name="Google Shape;303;p61"/>
          <p:cNvSpPr txBox="1">
            <a:spLocks noGrp="1"/>
          </p:cNvSpPr>
          <p:nvPr>
            <p:ph type="ctrTitle"/>
          </p:nvPr>
        </p:nvSpPr>
        <p:spPr>
          <a:xfrm>
            <a:off x="1600200" y="1600199"/>
            <a:ext cx="4867275" cy="100965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Arial"/>
              <a:buNone/>
              <a:defRPr sz="3200"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4" name="Google Shape;304;p61"/>
          <p:cNvSpPr txBox="1">
            <a:spLocks noGrp="1"/>
          </p:cNvSpPr>
          <p:nvPr>
            <p:ph type="sldNum" idx="12"/>
          </p:nvPr>
        </p:nvSpPr>
        <p:spPr>
          <a:xfrm>
            <a:off x="146446" y="6339904"/>
            <a:ext cx="38100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sz="1400" b="1">
                <a:solidFill>
                  <a:srgbClr val="FFFFFF"/>
                </a:solidFill>
                <a:latin typeface="Arial"/>
                <a:ea typeface="Arial"/>
                <a:cs typeface="Arial"/>
                <a:sym typeface="Arial"/>
              </a:defRPr>
            </a:lvl1pPr>
            <a:lvl2pPr marL="0" lvl="1" indent="0" algn="ctr">
              <a:spcBef>
                <a:spcPts val="0"/>
              </a:spcBef>
              <a:buNone/>
              <a:defRPr sz="1400" b="1">
                <a:solidFill>
                  <a:srgbClr val="FFFFFF"/>
                </a:solidFill>
                <a:latin typeface="Arial"/>
                <a:ea typeface="Arial"/>
                <a:cs typeface="Arial"/>
                <a:sym typeface="Arial"/>
              </a:defRPr>
            </a:lvl2pPr>
            <a:lvl3pPr marL="0" lvl="2" indent="0" algn="ctr">
              <a:spcBef>
                <a:spcPts val="0"/>
              </a:spcBef>
              <a:buNone/>
              <a:defRPr sz="1400" b="1">
                <a:solidFill>
                  <a:srgbClr val="FFFFFF"/>
                </a:solidFill>
                <a:latin typeface="Arial"/>
                <a:ea typeface="Arial"/>
                <a:cs typeface="Arial"/>
                <a:sym typeface="Arial"/>
              </a:defRPr>
            </a:lvl3pPr>
            <a:lvl4pPr marL="0" lvl="3" indent="0" algn="ctr">
              <a:spcBef>
                <a:spcPts val="0"/>
              </a:spcBef>
              <a:buNone/>
              <a:defRPr sz="1400" b="1">
                <a:solidFill>
                  <a:srgbClr val="FFFFFF"/>
                </a:solidFill>
                <a:latin typeface="Arial"/>
                <a:ea typeface="Arial"/>
                <a:cs typeface="Arial"/>
                <a:sym typeface="Arial"/>
              </a:defRPr>
            </a:lvl4pPr>
            <a:lvl5pPr marL="0" lvl="4" indent="0" algn="ctr">
              <a:spcBef>
                <a:spcPts val="0"/>
              </a:spcBef>
              <a:buNone/>
              <a:defRPr sz="1400" b="1">
                <a:solidFill>
                  <a:srgbClr val="FFFFFF"/>
                </a:solidFill>
                <a:latin typeface="Arial"/>
                <a:ea typeface="Arial"/>
                <a:cs typeface="Arial"/>
                <a:sym typeface="Arial"/>
              </a:defRPr>
            </a:lvl5pPr>
            <a:lvl6pPr marL="0" lvl="5" indent="0" algn="ctr">
              <a:spcBef>
                <a:spcPts val="0"/>
              </a:spcBef>
              <a:buNone/>
              <a:defRPr sz="1400" b="1">
                <a:solidFill>
                  <a:srgbClr val="FFFFFF"/>
                </a:solidFill>
                <a:latin typeface="Arial"/>
                <a:ea typeface="Arial"/>
                <a:cs typeface="Arial"/>
                <a:sym typeface="Arial"/>
              </a:defRPr>
            </a:lvl6pPr>
            <a:lvl7pPr marL="0" lvl="6" indent="0" algn="ctr">
              <a:spcBef>
                <a:spcPts val="0"/>
              </a:spcBef>
              <a:buNone/>
              <a:defRPr sz="1400" b="1">
                <a:solidFill>
                  <a:srgbClr val="FFFFFF"/>
                </a:solidFill>
                <a:latin typeface="Arial"/>
                <a:ea typeface="Arial"/>
                <a:cs typeface="Arial"/>
                <a:sym typeface="Arial"/>
              </a:defRPr>
            </a:lvl7pPr>
            <a:lvl8pPr marL="0" lvl="7" indent="0" algn="ctr">
              <a:spcBef>
                <a:spcPts val="0"/>
              </a:spcBef>
              <a:buNone/>
              <a:defRPr sz="1400" b="1">
                <a:solidFill>
                  <a:srgbClr val="FFFFFF"/>
                </a:solidFill>
                <a:latin typeface="Arial"/>
                <a:ea typeface="Arial"/>
                <a:cs typeface="Arial"/>
                <a:sym typeface="Arial"/>
              </a:defRPr>
            </a:lvl8pPr>
            <a:lvl9pPr marL="0" lvl="8" indent="0" algn="ctr">
              <a:spcBef>
                <a:spcPts val="0"/>
              </a:spcBef>
              <a:buNone/>
              <a:defRPr sz="1400" b="1">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305" name="Google Shape;305;p61"/>
          <p:cNvSpPr/>
          <p:nvPr/>
        </p:nvSpPr>
        <p:spPr>
          <a:xfrm>
            <a:off x="1600199" y="931069"/>
            <a:ext cx="1159329" cy="242888"/>
          </a:xfrm>
          <a:prstGeom prst="roundRect">
            <a:avLst>
              <a:gd name="adj" fmla="val 10785"/>
            </a:avLst>
          </a:prstGeom>
          <a:solidFill>
            <a:schemeClr val="accent1"/>
          </a:solidFill>
          <a:ln>
            <a:noFill/>
          </a:ln>
          <a:effectLst>
            <a:outerShdw blurRad="190500" dist="88900" dir="5400000" algn="t" rotWithShape="0">
              <a:schemeClr val="accent1">
                <a:alpha val="29803"/>
              </a:schemeClr>
            </a:outerShdw>
          </a:effectLst>
        </p:spPr>
        <p:txBody>
          <a:bodyPr spcFirstLastPara="1" wrap="square" lIns="0" tIns="45700" rIns="0" bIns="45700" anchor="ctr" anchorCtr="0">
            <a:noAutofit/>
          </a:bodyPr>
          <a:lstStyle/>
          <a:p>
            <a:pPr marL="0" marR="0" lvl="0" indent="0" algn="ctr" rtl="0">
              <a:spcBef>
                <a:spcPts val="0"/>
              </a:spcBef>
              <a:spcAft>
                <a:spcPts val="0"/>
              </a:spcAft>
              <a:buNone/>
            </a:pPr>
            <a:r>
              <a:rPr lang="en-US" sz="800" b="1">
                <a:solidFill>
                  <a:schemeClr val="lt1"/>
                </a:solidFill>
                <a:latin typeface="Arial"/>
                <a:ea typeface="Arial"/>
                <a:cs typeface="Arial"/>
                <a:sym typeface="Arial"/>
              </a:rPr>
              <a:t>INVESTOR DECK</a:t>
            </a:r>
            <a:endParaRPr/>
          </a:p>
        </p:txBody>
      </p:sp>
    </p:spTree>
    <p:extLst>
      <p:ext uri="{BB962C8B-B14F-4D97-AF65-F5344CB8AC3E}">
        <p14:creationId xmlns:p14="http://schemas.microsoft.com/office/powerpoint/2010/main" val="3625573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5"/>
                                        </p:tgtEl>
                                        <p:attrNameLst>
                                          <p:attrName>style.visibility</p:attrName>
                                        </p:attrNameLst>
                                      </p:cBhvr>
                                      <p:to>
                                        <p:strVal val="visible"/>
                                      </p:to>
                                    </p:set>
                                    <p:animEffect transition="in" filter="fade">
                                      <p:cBhvr>
                                        <p:cTn id="7" dur="750"/>
                                        <p:tgtEl>
                                          <p:spTgt spid="305"/>
                                        </p:tgtEl>
                                      </p:cBhvr>
                                    </p:animEffect>
                                  </p:childTnLst>
                                </p:cTn>
                              </p:par>
                              <p:par>
                                <p:cTn id="8" presetID="10" presetClass="entr" presetSubtype="0" fill="hold" nodeType="withEffect">
                                  <p:stCondLst>
                                    <p:cond delay="400"/>
                                  </p:stCondLst>
                                  <p:childTnLst>
                                    <p:set>
                                      <p:cBhvr>
                                        <p:cTn id="9" dur="1" fill="hold">
                                          <p:stCondLst>
                                            <p:cond delay="0"/>
                                          </p:stCondLst>
                                        </p:cTn>
                                        <p:tgtEl>
                                          <p:spTgt spid="303"/>
                                        </p:tgtEl>
                                        <p:attrNameLst>
                                          <p:attrName>style.visibility</p:attrName>
                                        </p:attrNameLst>
                                      </p:cBhvr>
                                      <p:to>
                                        <p:strVal val="visible"/>
                                      </p:to>
                                    </p:set>
                                    <p:animEffect transition="in" filter="fade">
                                      <p:cBhvr>
                                        <p:cTn id="10" dur="750"/>
                                        <p:tgtEl>
                                          <p:spTgt spid="3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40_Title Slide">
  <p:cSld name="40_Title Slide">
    <p:spTree>
      <p:nvGrpSpPr>
        <p:cNvPr id="1" name="Shape 306"/>
        <p:cNvGrpSpPr/>
        <p:nvPr/>
      </p:nvGrpSpPr>
      <p:grpSpPr>
        <a:xfrm>
          <a:off x="0" y="0"/>
          <a:ext cx="0" cy="0"/>
          <a:chOff x="0" y="0"/>
          <a:chExt cx="0" cy="0"/>
        </a:xfrm>
      </p:grpSpPr>
      <p:sp>
        <p:nvSpPr>
          <p:cNvPr id="307" name="Google Shape;307;p62"/>
          <p:cNvSpPr txBox="1">
            <a:spLocks noGrp="1"/>
          </p:cNvSpPr>
          <p:nvPr>
            <p:ph type="sldNum" idx="12"/>
          </p:nvPr>
        </p:nvSpPr>
        <p:spPr>
          <a:xfrm>
            <a:off x="146446" y="6339904"/>
            <a:ext cx="38100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sz="1400" b="1">
                <a:solidFill>
                  <a:srgbClr val="FFFFFF"/>
                </a:solidFill>
                <a:latin typeface="Arial"/>
                <a:ea typeface="Arial"/>
                <a:cs typeface="Arial"/>
                <a:sym typeface="Arial"/>
              </a:defRPr>
            </a:lvl1pPr>
            <a:lvl2pPr marL="0" lvl="1" indent="0" algn="ctr">
              <a:spcBef>
                <a:spcPts val="0"/>
              </a:spcBef>
              <a:buNone/>
              <a:defRPr sz="1400" b="1">
                <a:solidFill>
                  <a:srgbClr val="FFFFFF"/>
                </a:solidFill>
                <a:latin typeface="Arial"/>
                <a:ea typeface="Arial"/>
                <a:cs typeface="Arial"/>
                <a:sym typeface="Arial"/>
              </a:defRPr>
            </a:lvl2pPr>
            <a:lvl3pPr marL="0" lvl="2" indent="0" algn="ctr">
              <a:spcBef>
                <a:spcPts val="0"/>
              </a:spcBef>
              <a:buNone/>
              <a:defRPr sz="1400" b="1">
                <a:solidFill>
                  <a:srgbClr val="FFFFFF"/>
                </a:solidFill>
                <a:latin typeface="Arial"/>
                <a:ea typeface="Arial"/>
                <a:cs typeface="Arial"/>
                <a:sym typeface="Arial"/>
              </a:defRPr>
            </a:lvl3pPr>
            <a:lvl4pPr marL="0" lvl="3" indent="0" algn="ctr">
              <a:spcBef>
                <a:spcPts val="0"/>
              </a:spcBef>
              <a:buNone/>
              <a:defRPr sz="1400" b="1">
                <a:solidFill>
                  <a:srgbClr val="FFFFFF"/>
                </a:solidFill>
                <a:latin typeface="Arial"/>
                <a:ea typeface="Arial"/>
                <a:cs typeface="Arial"/>
                <a:sym typeface="Arial"/>
              </a:defRPr>
            </a:lvl4pPr>
            <a:lvl5pPr marL="0" lvl="4" indent="0" algn="ctr">
              <a:spcBef>
                <a:spcPts val="0"/>
              </a:spcBef>
              <a:buNone/>
              <a:defRPr sz="1400" b="1">
                <a:solidFill>
                  <a:srgbClr val="FFFFFF"/>
                </a:solidFill>
                <a:latin typeface="Arial"/>
                <a:ea typeface="Arial"/>
                <a:cs typeface="Arial"/>
                <a:sym typeface="Arial"/>
              </a:defRPr>
            </a:lvl5pPr>
            <a:lvl6pPr marL="0" lvl="5" indent="0" algn="ctr">
              <a:spcBef>
                <a:spcPts val="0"/>
              </a:spcBef>
              <a:buNone/>
              <a:defRPr sz="1400" b="1">
                <a:solidFill>
                  <a:srgbClr val="FFFFFF"/>
                </a:solidFill>
                <a:latin typeface="Arial"/>
                <a:ea typeface="Arial"/>
                <a:cs typeface="Arial"/>
                <a:sym typeface="Arial"/>
              </a:defRPr>
            </a:lvl6pPr>
            <a:lvl7pPr marL="0" lvl="6" indent="0" algn="ctr">
              <a:spcBef>
                <a:spcPts val="0"/>
              </a:spcBef>
              <a:buNone/>
              <a:defRPr sz="1400" b="1">
                <a:solidFill>
                  <a:srgbClr val="FFFFFF"/>
                </a:solidFill>
                <a:latin typeface="Arial"/>
                <a:ea typeface="Arial"/>
                <a:cs typeface="Arial"/>
                <a:sym typeface="Arial"/>
              </a:defRPr>
            </a:lvl7pPr>
            <a:lvl8pPr marL="0" lvl="7" indent="0" algn="ctr">
              <a:spcBef>
                <a:spcPts val="0"/>
              </a:spcBef>
              <a:buNone/>
              <a:defRPr sz="1400" b="1">
                <a:solidFill>
                  <a:srgbClr val="FFFFFF"/>
                </a:solidFill>
                <a:latin typeface="Arial"/>
                <a:ea typeface="Arial"/>
                <a:cs typeface="Arial"/>
                <a:sym typeface="Arial"/>
              </a:defRPr>
            </a:lvl8pPr>
            <a:lvl9pPr marL="0" lvl="8" indent="0" algn="ctr">
              <a:spcBef>
                <a:spcPts val="0"/>
              </a:spcBef>
              <a:buNone/>
              <a:defRPr sz="1400" b="1">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308" name="Google Shape;308;p62"/>
          <p:cNvSpPr txBox="1">
            <a:spLocks noGrp="1"/>
          </p:cNvSpPr>
          <p:nvPr>
            <p:ph type="ctrTitle"/>
          </p:nvPr>
        </p:nvSpPr>
        <p:spPr>
          <a:xfrm>
            <a:off x="1600200" y="1600199"/>
            <a:ext cx="4867275" cy="100965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Arial"/>
              <a:buNone/>
              <a:defRPr sz="3200"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9" name="Google Shape;309;p62"/>
          <p:cNvSpPr/>
          <p:nvPr/>
        </p:nvSpPr>
        <p:spPr>
          <a:xfrm>
            <a:off x="1600200" y="931069"/>
            <a:ext cx="909638" cy="242888"/>
          </a:xfrm>
          <a:prstGeom prst="roundRect">
            <a:avLst>
              <a:gd name="adj" fmla="val 10785"/>
            </a:avLst>
          </a:prstGeom>
          <a:solidFill>
            <a:schemeClr val="accent1"/>
          </a:solidFill>
          <a:ln>
            <a:noFill/>
          </a:ln>
          <a:effectLst>
            <a:outerShdw blurRad="190500" dist="88900" dir="5400000" algn="t" rotWithShape="0">
              <a:schemeClr val="accent1">
                <a:alpha val="29803"/>
              </a:schemeClr>
            </a:outerShdw>
          </a:effectLst>
        </p:spPr>
        <p:txBody>
          <a:bodyPr spcFirstLastPara="1" wrap="square" lIns="0" tIns="45700" rIns="0" bIns="45700" anchor="ctr" anchorCtr="0">
            <a:noAutofit/>
          </a:bodyPr>
          <a:lstStyle/>
          <a:p>
            <a:pPr marL="0" marR="0" lvl="0" indent="0" algn="ctr" rtl="0">
              <a:spcBef>
                <a:spcPts val="0"/>
              </a:spcBef>
              <a:spcAft>
                <a:spcPts val="0"/>
              </a:spcAft>
              <a:buNone/>
            </a:pPr>
            <a:r>
              <a:rPr lang="en-US" sz="800" b="1">
                <a:solidFill>
                  <a:schemeClr val="lt1"/>
                </a:solidFill>
                <a:latin typeface="Arial"/>
                <a:ea typeface="Arial"/>
                <a:cs typeface="Arial"/>
                <a:sym typeface="Arial"/>
              </a:rPr>
              <a:t>PITCH DECK</a:t>
            </a:r>
            <a:endParaRPr/>
          </a:p>
        </p:txBody>
      </p:sp>
      <p:sp>
        <p:nvSpPr>
          <p:cNvPr id="310" name="Google Shape;310;p62"/>
          <p:cNvSpPr>
            <a:spLocks noGrp="1"/>
          </p:cNvSpPr>
          <p:nvPr>
            <p:ph type="pic" idx="2"/>
          </p:nvPr>
        </p:nvSpPr>
        <p:spPr>
          <a:xfrm>
            <a:off x="6972300" y="1"/>
            <a:ext cx="5219699" cy="6858000"/>
          </a:xfrm>
          <a:prstGeom prst="rect">
            <a:avLst/>
          </a:prstGeom>
          <a:solidFill>
            <a:srgbClr val="FFE6DF"/>
          </a:solidFill>
          <a:ln>
            <a:noFill/>
          </a:ln>
        </p:spPr>
        <p:txBody>
          <a:bodyPr spcFirstLastPara="1" wrap="square" lIns="0" tIns="0" rIns="0" bIns="0" anchor="ctr" anchorCtr="0">
            <a:noAutofit/>
          </a:bodyPr>
          <a:lstStyle>
            <a:lvl1pPr marR="0" lvl="0" algn="ctr" rtl="0">
              <a:lnSpc>
                <a:spcPct val="90000"/>
              </a:lnSpc>
              <a:spcBef>
                <a:spcPts val="100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11" name="Google Shape;311;p62"/>
          <p:cNvSpPr>
            <a:spLocks noGrp="1"/>
          </p:cNvSpPr>
          <p:nvPr>
            <p:ph type="pic" idx="3"/>
          </p:nvPr>
        </p:nvSpPr>
        <p:spPr>
          <a:xfrm>
            <a:off x="1600200" y="2609850"/>
            <a:ext cx="909638" cy="935510"/>
          </a:xfrm>
          <a:prstGeom prst="roundRect">
            <a:avLst>
              <a:gd name="adj" fmla="val 16667"/>
            </a:avLst>
          </a:prstGeom>
          <a:solidFill>
            <a:srgbClr val="FFE6DF"/>
          </a:solidFill>
          <a:ln>
            <a:noFill/>
          </a:ln>
        </p:spPr>
        <p:txBody>
          <a:bodyPr spcFirstLastPara="1" wrap="square" lIns="0" tIns="0" rIns="0" bIns="0" anchor="ctr" anchorCtr="0">
            <a:noAutofit/>
          </a:bodyPr>
          <a:lstStyle>
            <a:lvl1pPr marR="0" lvl="0" algn="ctr" rtl="0">
              <a:lnSpc>
                <a:spcPct val="90000"/>
              </a:lnSpc>
              <a:spcBef>
                <a:spcPts val="1000"/>
              </a:spcBef>
              <a:spcAft>
                <a:spcPts val="0"/>
              </a:spcAft>
              <a:buClr>
                <a:schemeClr val="dk2"/>
              </a:buClr>
              <a:buSzPts val="500"/>
              <a:buFont typeface="Arial"/>
              <a:buChar char="•"/>
              <a:defRPr sz="5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12" name="Google Shape;312;p62"/>
          <p:cNvSpPr>
            <a:spLocks noGrp="1"/>
          </p:cNvSpPr>
          <p:nvPr>
            <p:ph type="pic" idx="4"/>
          </p:nvPr>
        </p:nvSpPr>
        <p:spPr>
          <a:xfrm>
            <a:off x="1600200" y="3773575"/>
            <a:ext cx="909638" cy="935510"/>
          </a:xfrm>
          <a:prstGeom prst="roundRect">
            <a:avLst>
              <a:gd name="adj" fmla="val 16667"/>
            </a:avLst>
          </a:prstGeom>
          <a:solidFill>
            <a:srgbClr val="FFE6DF"/>
          </a:solidFill>
          <a:ln>
            <a:noFill/>
          </a:ln>
        </p:spPr>
        <p:txBody>
          <a:bodyPr spcFirstLastPara="1" wrap="square" lIns="0" tIns="0" rIns="0" bIns="0" anchor="ctr" anchorCtr="0">
            <a:noAutofit/>
          </a:bodyPr>
          <a:lstStyle>
            <a:lvl1pPr marR="0" lvl="0" algn="ctr" rtl="0">
              <a:lnSpc>
                <a:spcPct val="90000"/>
              </a:lnSpc>
              <a:spcBef>
                <a:spcPts val="1000"/>
              </a:spcBef>
              <a:spcAft>
                <a:spcPts val="0"/>
              </a:spcAft>
              <a:buClr>
                <a:schemeClr val="dk2"/>
              </a:buClr>
              <a:buSzPts val="500"/>
              <a:buFont typeface="Arial"/>
              <a:buChar char="•"/>
              <a:defRPr sz="5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13" name="Google Shape;313;p62"/>
          <p:cNvSpPr>
            <a:spLocks noGrp="1"/>
          </p:cNvSpPr>
          <p:nvPr>
            <p:ph type="pic" idx="5"/>
          </p:nvPr>
        </p:nvSpPr>
        <p:spPr>
          <a:xfrm>
            <a:off x="1600200" y="4885813"/>
            <a:ext cx="909638" cy="935510"/>
          </a:xfrm>
          <a:prstGeom prst="roundRect">
            <a:avLst>
              <a:gd name="adj" fmla="val 16667"/>
            </a:avLst>
          </a:prstGeom>
          <a:solidFill>
            <a:srgbClr val="FFE6DF"/>
          </a:solidFill>
          <a:ln>
            <a:noFill/>
          </a:ln>
        </p:spPr>
        <p:txBody>
          <a:bodyPr spcFirstLastPara="1" wrap="square" lIns="0" tIns="0" rIns="0" bIns="0" anchor="ctr" anchorCtr="0">
            <a:noAutofit/>
          </a:bodyPr>
          <a:lstStyle>
            <a:lvl1pPr marR="0" lvl="0" algn="ctr" rtl="0">
              <a:lnSpc>
                <a:spcPct val="90000"/>
              </a:lnSpc>
              <a:spcBef>
                <a:spcPts val="1000"/>
              </a:spcBef>
              <a:spcAft>
                <a:spcPts val="0"/>
              </a:spcAft>
              <a:buClr>
                <a:schemeClr val="dk2"/>
              </a:buClr>
              <a:buSzPts val="500"/>
              <a:buFont typeface="Arial"/>
              <a:buChar char="•"/>
              <a:defRPr sz="5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2576124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400"/>
                                  </p:stCondLst>
                                  <p:childTnLst>
                                    <p:set>
                                      <p:cBhvr>
                                        <p:cTn id="6" dur="1" fill="hold">
                                          <p:stCondLst>
                                            <p:cond delay="0"/>
                                          </p:stCondLst>
                                        </p:cTn>
                                        <p:tgtEl>
                                          <p:spTgt spid="308"/>
                                        </p:tgtEl>
                                        <p:attrNameLst>
                                          <p:attrName>style.visibility</p:attrName>
                                        </p:attrNameLst>
                                      </p:cBhvr>
                                      <p:to>
                                        <p:strVal val="visible"/>
                                      </p:to>
                                    </p:set>
                                    <p:animEffect transition="in" filter="fade">
                                      <p:cBhvr>
                                        <p:cTn id="7" dur="500"/>
                                        <p:tgtEl>
                                          <p:spTgt spid="308"/>
                                        </p:tgtEl>
                                      </p:cBhvr>
                                    </p:animEffect>
                                  </p:childTnLst>
                                </p:cTn>
                              </p:par>
                              <p:par>
                                <p:cTn id="8" presetID="2" presetClass="entr" presetSubtype="4" fill="hold" nodeType="withEffect">
                                  <p:stCondLst>
                                    <p:cond delay="600"/>
                                  </p:stCondLst>
                                  <p:childTnLst>
                                    <p:set>
                                      <p:cBhvr>
                                        <p:cTn id="9" dur="1" fill="hold">
                                          <p:stCondLst>
                                            <p:cond delay="0"/>
                                          </p:stCondLst>
                                        </p:cTn>
                                        <p:tgtEl>
                                          <p:spTgt spid="311"/>
                                        </p:tgtEl>
                                        <p:attrNameLst>
                                          <p:attrName>style.visibility</p:attrName>
                                        </p:attrNameLst>
                                      </p:cBhvr>
                                      <p:to>
                                        <p:strVal val="visible"/>
                                      </p:to>
                                    </p:set>
                                    <p:anim calcmode="lin" valueType="num">
                                      <p:cBhvr additive="base">
                                        <p:cTn id="10" dur="500"/>
                                        <p:tgtEl>
                                          <p:spTgt spid="311"/>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800"/>
                                  </p:stCondLst>
                                  <p:childTnLst>
                                    <p:set>
                                      <p:cBhvr>
                                        <p:cTn id="12" dur="1" fill="hold">
                                          <p:stCondLst>
                                            <p:cond delay="0"/>
                                          </p:stCondLst>
                                        </p:cTn>
                                        <p:tgtEl>
                                          <p:spTgt spid="312"/>
                                        </p:tgtEl>
                                        <p:attrNameLst>
                                          <p:attrName>style.visibility</p:attrName>
                                        </p:attrNameLst>
                                      </p:cBhvr>
                                      <p:to>
                                        <p:strVal val="visible"/>
                                      </p:to>
                                    </p:set>
                                    <p:anim calcmode="lin" valueType="num">
                                      <p:cBhvr additive="base">
                                        <p:cTn id="13" dur="500"/>
                                        <p:tgtEl>
                                          <p:spTgt spid="312"/>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1100"/>
                                  </p:stCondLst>
                                  <p:childTnLst>
                                    <p:set>
                                      <p:cBhvr>
                                        <p:cTn id="15" dur="1" fill="hold">
                                          <p:stCondLst>
                                            <p:cond delay="0"/>
                                          </p:stCondLst>
                                        </p:cTn>
                                        <p:tgtEl>
                                          <p:spTgt spid="313"/>
                                        </p:tgtEl>
                                        <p:attrNameLst>
                                          <p:attrName>style.visibility</p:attrName>
                                        </p:attrNameLst>
                                      </p:cBhvr>
                                      <p:to>
                                        <p:strVal val="visible"/>
                                      </p:to>
                                    </p:set>
                                    <p:anim calcmode="lin" valueType="num">
                                      <p:cBhvr additive="base">
                                        <p:cTn id="16" dur="500"/>
                                        <p:tgtEl>
                                          <p:spTgt spid="313"/>
                                        </p:tgtEl>
                                        <p:attrNameLst>
                                          <p:attrName>ppt_y</p:attrName>
                                        </p:attrNameLst>
                                      </p:cBhvr>
                                      <p:tavLst>
                                        <p:tav tm="0">
                                          <p:val>
                                            <p:strVal val="#ppt_y+1"/>
                                          </p:val>
                                        </p:tav>
                                        <p:tav tm="100000">
                                          <p:val>
                                            <p:strVal val="#ppt_y"/>
                                          </p:val>
                                        </p:tav>
                                      </p:tavLst>
                                    </p:anim>
                                  </p:childTnLst>
                                </p:cTn>
                              </p:par>
                              <p:par>
                                <p:cTn id="17" presetID="10" presetClass="entr" presetSubtype="0" fill="hold" nodeType="withEffect">
                                  <p:stCondLst>
                                    <p:cond delay="1000"/>
                                  </p:stCondLst>
                                  <p:childTnLst>
                                    <p:set>
                                      <p:cBhvr>
                                        <p:cTn id="18" dur="1" fill="hold">
                                          <p:stCondLst>
                                            <p:cond delay="0"/>
                                          </p:stCondLst>
                                        </p:cTn>
                                        <p:tgtEl>
                                          <p:spTgt spid="310"/>
                                        </p:tgtEl>
                                        <p:attrNameLst>
                                          <p:attrName>style.visibility</p:attrName>
                                        </p:attrNameLst>
                                      </p:cBhvr>
                                      <p:to>
                                        <p:strVal val="visible"/>
                                      </p:to>
                                    </p:set>
                                    <p:animEffect transition="in" filter="fade">
                                      <p:cBhvr>
                                        <p:cTn id="19" dur="750"/>
                                        <p:tgtEl>
                                          <p:spTgt spid="310"/>
                                        </p:tgtEl>
                                      </p:cBhvr>
                                    </p:animEffect>
                                  </p:childTnLst>
                                </p:cTn>
                              </p:par>
                              <p:par>
                                <p:cTn id="20" presetID="10" presetClass="entr" presetSubtype="0" fill="hold" nodeType="withEffect">
                                  <p:stCondLst>
                                    <p:cond delay="0"/>
                                  </p:stCondLst>
                                  <p:childTnLst>
                                    <p:set>
                                      <p:cBhvr>
                                        <p:cTn id="21" dur="1" fill="hold">
                                          <p:stCondLst>
                                            <p:cond delay="0"/>
                                          </p:stCondLst>
                                        </p:cTn>
                                        <p:tgtEl>
                                          <p:spTgt spid="309"/>
                                        </p:tgtEl>
                                        <p:attrNameLst>
                                          <p:attrName>style.visibility</p:attrName>
                                        </p:attrNameLst>
                                      </p:cBhvr>
                                      <p:to>
                                        <p:strVal val="visible"/>
                                      </p:to>
                                    </p:set>
                                    <p:animEffect transition="in" filter="fade">
                                      <p:cBhvr>
                                        <p:cTn id="22" dur="750"/>
                                        <p:tgtEl>
                                          <p:spTgt spid="3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78_Title Slide">
  <p:cSld name="78_Title Slide">
    <p:spTree>
      <p:nvGrpSpPr>
        <p:cNvPr id="1" name="Shape 314"/>
        <p:cNvGrpSpPr/>
        <p:nvPr/>
      </p:nvGrpSpPr>
      <p:grpSpPr>
        <a:xfrm>
          <a:off x="0" y="0"/>
          <a:ext cx="0" cy="0"/>
          <a:chOff x="0" y="0"/>
          <a:chExt cx="0" cy="0"/>
        </a:xfrm>
      </p:grpSpPr>
      <p:sp>
        <p:nvSpPr>
          <p:cNvPr id="315" name="Google Shape;315;p63"/>
          <p:cNvSpPr txBox="1">
            <a:spLocks noGrp="1"/>
          </p:cNvSpPr>
          <p:nvPr>
            <p:ph type="sldNum" idx="12"/>
          </p:nvPr>
        </p:nvSpPr>
        <p:spPr>
          <a:xfrm>
            <a:off x="146446" y="6339904"/>
            <a:ext cx="38100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316" name="Google Shape;316;p63"/>
          <p:cNvSpPr>
            <a:spLocks noGrp="1"/>
          </p:cNvSpPr>
          <p:nvPr>
            <p:ph type="pic" idx="2"/>
          </p:nvPr>
        </p:nvSpPr>
        <p:spPr>
          <a:xfrm>
            <a:off x="5586412" y="457200"/>
            <a:ext cx="1019175" cy="5943600"/>
          </a:xfrm>
          <a:prstGeom prst="rect">
            <a:avLst/>
          </a:prstGeom>
          <a:solidFill>
            <a:srgbClr val="FFE6DF"/>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320453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750"/>
                                  </p:stCondLst>
                                  <p:childTnLst>
                                    <p:set>
                                      <p:cBhvr>
                                        <p:cTn id="6" dur="1" fill="hold">
                                          <p:stCondLst>
                                            <p:cond delay="0"/>
                                          </p:stCondLst>
                                        </p:cTn>
                                        <p:tgtEl>
                                          <p:spTgt spid="316"/>
                                        </p:tgtEl>
                                        <p:attrNameLst>
                                          <p:attrName>style.visibility</p:attrName>
                                        </p:attrNameLst>
                                      </p:cBhvr>
                                      <p:to>
                                        <p:strVal val="visible"/>
                                      </p:to>
                                    </p:set>
                                    <p:animEffect transition="in" filter="fade">
                                      <p:cBhvr>
                                        <p:cTn id="7" dur="750"/>
                                        <p:tgtEl>
                                          <p:spTgt spid="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79_Title Slide">
  <p:cSld name="79_Title Slide">
    <p:spTree>
      <p:nvGrpSpPr>
        <p:cNvPr id="1" name="Shape 317"/>
        <p:cNvGrpSpPr/>
        <p:nvPr/>
      </p:nvGrpSpPr>
      <p:grpSpPr>
        <a:xfrm>
          <a:off x="0" y="0"/>
          <a:ext cx="0" cy="0"/>
          <a:chOff x="0" y="0"/>
          <a:chExt cx="0" cy="0"/>
        </a:xfrm>
      </p:grpSpPr>
      <p:sp>
        <p:nvSpPr>
          <p:cNvPr id="318" name="Google Shape;318;p64"/>
          <p:cNvSpPr txBox="1">
            <a:spLocks noGrp="1"/>
          </p:cNvSpPr>
          <p:nvPr>
            <p:ph type="sldNum" idx="12"/>
          </p:nvPr>
        </p:nvSpPr>
        <p:spPr>
          <a:xfrm>
            <a:off x="146446" y="6339904"/>
            <a:ext cx="38100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319" name="Google Shape;319;p64"/>
          <p:cNvSpPr>
            <a:spLocks noGrp="1"/>
          </p:cNvSpPr>
          <p:nvPr>
            <p:ph type="pic" idx="2"/>
          </p:nvPr>
        </p:nvSpPr>
        <p:spPr>
          <a:xfrm>
            <a:off x="8827548" y="0"/>
            <a:ext cx="3364452" cy="6858000"/>
          </a:xfrm>
          <a:prstGeom prst="rect">
            <a:avLst/>
          </a:prstGeom>
          <a:solidFill>
            <a:srgbClr val="FFE6DF"/>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20" name="Google Shape;320;p64"/>
          <p:cNvSpPr txBox="1">
            <a:spLocks noGrp="1"/>
          </p:cNvSpPr>
          <p:nvPr>
            <p:ph type="ctrTitle"/>
          </p:nvPr>
        </p:nvSpPr>
        <p:spPr>
          <a:xfrm>
            <a:off x="1600201" y="1600199"/>
            <a:ext cx="3877408" cy="100965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Arial"/>
              <a:buNone/>
              <a:defRPr sz="3200"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1" name="Google Shape;321;p64"/>
          <p:cNvSpPr/>
          <p:nvPr/>
        </p:nvSpPr>
        <p:spPr>
          <a:xfrm>
            <a:off x="1600200" y="931069"/>
            <a:ext cx="909638" cy="242888"/>
          </a:xfrm>
          <a:prstGeom prst="roundRect">
            <a:avLst>
              <a:gd name="adj" fmla="val 10785"/>
            </a:avLst>
          </a:prstGeom>
          <a:solidFill>
            <a:schemeClr val="accent1"/>
          </a:solidFill>
          <a:ln>
            <a:noFill/>
          </a:ln>
          <a:effectLst>
            <a:outerShdw blurRad="190500" dist="88900" dir="5400000" algn="t" rotWithShape="0">
              <a:schemeClr val="accent1">
                <a:alpha val="29803"/>
              </a:schemeClr>
            </a:outerShdw>
          </a:effectLst>
        </p:spPr>
        <p:txBody>
          <a:bodyPr spcFirstLastPara="1" wrap="square" lIns="0" tIns="45700" rIns="0" bIns="45700" anchor="ctr" anchorCtr="0">
            <a:noAutofit/>
          </a:bodyPr>
          <a:lstStyle/>
          <a:p>
            <a:pPr marL="0" marR="0" lvl="0" indent="0" algn="ctr" rtl="0">
              <a:spcBef>
                <a:spcPts val="0"/>
              </a:spcBef>
              <a:spcAft>
                <a:spcPts val="0"/>
              </a:spcAft>
              <a:buNone/>
            </a:pPr>
            <a:r>
              <a:rPr lang="en-US" sz="800" b="1">
                <a:solidFill>
                  <a:schemeClr val="lt1"/>
                </a:solidFill>
                <a:latin typeface="Arial"/>
                <a:ea typeface="Arial"/>
                <a:cs typeface="Arial"/>
                <a:sym typeface="Arial"/>
              </a:rPr>
              <a:t>SERVICES</a:t>
            </a:r>
            <a:endParaRPr/>
          </a:p>
        </p:txBody>
      </p:sp>
    </p:spTree>
    <p:extLst>
      <p:ext uri="{BB962C8B-B14F-4D97-AF65-F5344CB8AC3E}">
        <p14:creationId xmlns:p14="http://schemas.microsoft.com/office/powerpoint/2010/main" val="4150457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700"/>
                                  </p:stCondLst>
                                  <p:childTnLst>
                                    <p:set>
                                      <p:cBhvr>
                                        <p:cTn id="6" dur="1" fill="hold">
                                          <p:stCondLst>
                                            <p:cond delay="0"/>
                                          </p:stCondLst>
                                        </p:cTn>
                                        <p:tgtEl>
                                          <p:spTgt spid="319"/>
                                        </p:tgtEl>
                                        <p:attrNameLst>
                                          <p:attrName>style.visibility</p:attrName>
                                        </p:attrNameLst>
                                      </p:cBhvr>
                                      <p:to>
                                        <p:strVal val="visible"/>
                                      </p:to>
                                    </p:set>
                                    <p:animEffect transition="in" filter="fade">
                                      <p:cBhvr>
                                        <p:cTn id="7" dur="750"/>
                                        <p:tgtEl>
                                          <p:spTgt spid="319"/>
                                        </p:tgtEl>
                                      </p:cBhvr>
                                    </p:animEffect>
                                  </p:childTnLst>
                                </p:cTn>
                              </p:par>
                              <p:par>
                                <p:cTn id="8" presetID="10" presetClass="entr" presetSubtype="0" fill="hold" nodeType="withEffect">
                                  <p:stCondLst>
                                    <p:cond delay="0"/>
                                  </p:stCondLst>
                                  <p:childTnLst>
                                    <p:set>
                                      <p:cBhvr>
                                        <p:cTn id="9" dur="1" fill="hold">
                                          <p:stCondLst>
                                            <p:cond delay="0"/>
                                          </p:stCondLst>
                                        </p:cTn>
                                        <p:tgtEl>
                                          <p:spTgt spid="321"/>
                                        </p:tgtEl>
                                        <p:attrNameLst>
                                          <p:attrName>style.visibility</p:attrName>
                                        </p:attrNameLst>
                                      </p:cBhvr>
                                      <p:to>
                                        <p:strVal val="visible"/>
                                      </p:to>
                                    </p:set>
                                    <p:animEffect transition="in" filter="fade">
                                      <p:cBhvr>
                                        <p:cTn id="10" dur="750"/>
                                        <p:tgtEl>
                                          <p:spTgt spid="321"/>
                                        </p:tgtEl>
                                      </p:cBhvr>
                                    </p:animEffect>
                                  </p:childTnLst>
                                </p:cTn>
                              </p:par>
                              <p:par>
                                <p:cTn id="11" presetID="10" presetClass="entr" presetSubtype="0" fill="hold" nodeType="withEffect">
                                  <p:stCondLst>
                                    <p:cond delay="400"/>
                                  </p:stCondLst>
                                  <p:childTnLst>
                                    <p:set>
                                      <p:cBhvr>
                                        <p:cTn id="12" dur="1" fill="hold">
                                          <p:stCondLst>
                                            <p:cond delay="0"/>
                                          </p:stCondLst>
                                        </p:cTn>
                                        <p:tgtEl>
                                          <p:spTgt spid="320"/>
                                        </p:tgtEl>
                                        <p:attrNameLst>
                                          <p:attrName>style.visibility</p:attrName>
                                        </p:attrNameLst>
                                      </p:cBhvr>
                                      <p:to>
                                        <p:strVal val="visible"/>
                                      </p:to>
                                    </p:set>
                                    <p:animEffect transition="in" filter="fade">
                                      <p:cBhvr>
                                        <p:cTn id="13" dur="500"/>
                                        <p:tgtEl>
                                          <p:spTgt spid="3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128_Title Slide">
  <p:cSld name="128_Title Slide">
    <p:spTree>
      <p:nvGrpSpPr>
        <p:cNvPr id="1" name="Shape 322"/>
        <p:cNvGrpSpPr/>
        <p:nvPr/>
      </p:nvGrpSpPr>
      <p:grpSpPr>
        <a:xfrm>
          <a:off x="0" y="0"/>
          <a:ext cx="0" cy="0"/>
          <a:chOff x="0" y="0"/>
          <a:chExt cx="0" cy="0"/>
        </a:xfrm>
      </p:grpSpPr>
      <p:sp>
        <p:nvSpPr>
          <p:cNvPr id="323" name="Google Shape;323;p65"/>
          <p:cNvSpPr txBox="1">
            <a:spLocks noGrp="1"/>
          </p:cNvSpPr>
          <p:nvPr>
            <p:ph type="ctrTitle"/>
          </p:nvPr>
        </p:nvSpPr>
        <p:spPr>
          <a:xfrm>
            <a:off x="1600200" y="1600199"/>
            <a:ext cx="4867275" cy="100965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Arial"/>
              <a:buNone/>
              <a:defRPr sz="3200"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4" name="Google Shape;324;p65"/>
          <p:cNvSpPr/>
          <p:nvPr/>
        </p:nvSpPr>
        <p:spPr>
          <a:xfrm>
            <a:off x="1600200" y="931069"/>
            <a:ext cx="942976" cy="242888"/>
          </a:xfrm>
          <a:prstGeom prst="roundRect">
            <a:avLst>
              <a:gd name="adj" fmla="val 10785"/>
            </a:avLst>
          </a:prstGeom>
          <a:solidFill>
            <a:schemeClr val="accent1"/>
          </a:solidFill>
          <a:ln>
            <a:noFill/>
          </a:ln>
          <a:effectLst>
            <a:outerShdw blurRad="190500" dist="88900" dir="5400000" algn="t" rotWithShape="0">
              <a:schemeClr val="accent1">
                <a:alpha val="29803"/>
              </a:schemeClr>
            </a:outerShdw>
          </a:effectLst>
        </p:spPr>
        <p:txBody>
          <a:bodyPr spcFirstLastPara="1" wrap="square" lIns="0" tIns="45700" rIns="0" bIns="45700" anchor="ctr" anchorCtr="0">
            <a:noAutofit/>
          </a:bodyPr>
          <a:lstStyle/>
          <a:p>
            <a:pPr marL="0" marR="0" lvl="0" indent="0" algn="ctr" rtl="0">
              <a:spcBef>
                <a:spcPts val="0"/>
              </a:spcBef>
              <a:spcAft>
                <a:spcPts val="0"/>
              </a:spcAft>
              <a:buNone/>
            </a:pPr>
            <a:r>
              <a:rPr lang="en-US" sz="800" b="1">
                <a:solidFill>
                  <a:schemeClr val="lt1"/>
                </a:solidFill>
                <a:latin typeface="Arial"/>
                <a:ea typeface="Arial"/>
                <a:cs typeface="Arial"/>
                <a:sym typeface="Arial"/>
              </a:rPr>
              <a:t>SERVICES</a:t>
            </a:r>
            <a:endParaRPr/>
          </a:p>
        </p:txBody>
      </p:sp>
      <p:sp>
        <p:nvSpPr>
          <p:cNvPr id="325" name="Google Shape;325;p65"/>
          <p:cNvSpPr txBox="1">
            <a:spLocks noGrp="1"/>
          </p:cNvSpPr>
          <p:nvPr>
            <p:ph type="sldNum" idx="12"/>
          </p:nvPr>
        </p:nvSpPr>
        <p:spPr>
          <a:xfrm>
            <a:off x="146446" y="6339904"/>
            <a:ext cx="38100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sz="1400" b="1">
                <a:solidFill>
                  <a:srgbClr val="FFFFFF"/>
                </a:solidFill>
                <a:latin typeface="Arial"/>
                <a:ea typeface="Arial"/>
                <a:cs typeface="Arial"/>
                <a:sym typeface="Arial"/>
              </a:defRPr>
            </a:lvl1pPr>
            <a:lvl2pPr marL="0" lvl="1" indent="0" algn="ctr">
              <a:spcBef>
                <a:spcPts val="0"/>
              </a:spcBef>
              <a:buNone/>
              <a:defRPr sz="1400" b="1">
                <a:solidFill>
                  <a:srgbClr val="FFFFFF"/>
                </a:solidFill>
                <a:latin typeface="Arial"/>
                <a:ea typeface="Arial"/>
                <a:cs typeface="Arial"/>
                <a:sym typeface="Arial"/>
              </a:defRPr>
            </a:lvl2pPr>
            <a:lvl3pPr marL="0" lvl="2" indent="0" algn="ctr">
              <a:spcBef>
                <a:spcPts val="0"/>
              </a:spcBef>
              <a:buNone/>
              <a:defRPr sz="1400" b="1">
                <a:solidFill>
                  <a:srgbClr val="FFFFFF"/>
                </a:solidFill>
                <a:latin typeface="Arial"/>
                <a:ea typeface="Arial"/>
                <a:cs typeface="Arial"/>
                <a:sym typeface="Arial"/>
              </a:defRPr>
            </a:lvl3pPr>
            <a:lvl4pPr marL="0" lvl="3" indent="0" algn="ctr">
              <a:spcBef>
                <a:spcPts val="0"/>
              </a:spcBef>
              <a:buNone/>
              <a:defRPr sz="1400" b="1">
                <a:solidFill>
                  <a:srgbClr val="FFFFFF"/>
                </a:solidFill>
                <a:latin typeface="Arial"/>
                <a:ea typeface="Arial"/>
                <a:cs typeface="Arial"/>
                <a:sym typeface="Arial"/>
              </a:defRPr>
            </a:lvl4pPr>
            <a:lvl5pPr marL="0" lvl="4" indent="0" algn="ctr">
              <a:spcBef>
                <a:spcPts val="0"/>
              </a:spcBef>
              <a:buNone/>
              <a:defRPr sz="1400" b="1">
                <a:solidFill>
                  <a:srgbClr val="FFFFFF"/>
                </a:solidFill>
                <a:latin typeface="Arial"/>
                <a:ea typeface="Arial"/>
                <a:cs typeface="Arial"/>
                <a:sym typeface="Arial"/>
              </a:defRPr>
            </a:lvl5pPr>
            <a:lvl6pPr marL="0" lvl="5" indent="0" algn="ctr">
              <a:spcBef>
                <a:spcPts val="0"/>
              </a:spcBef>
              <a:buNone/>
              <a:defRPr sz="1400" b="1">
                <a:solidFill>
                  <a:srgbClr val="FFFFFF"/>
                </a:solidFill>
                <a:latin typeface="Arial"/>
                <a:ea typeface="Arial"/>
                <a:cs typeface="Arial"/>
                <a:sym typeface="Arial"/>
              </a:defRPr>
            </a:lvl6pPr>
            <a:lvl7pPr marL="0" lvl="6" indent="0" algn="ctr">
              <a:spcBef>
                <a:spcPts val="0"/>
              </a:spcBef>
              <a:buNone/>
              <a:defRPr sz="1400" b="1">
                <a:solidFill>
                  <a:srgbClr val="FFFFFF"/>
                </a:solidFill>
                <a:latin typeface="Arial"/>
                <a:ea typeface="Arial"/>
                <a:cs typeface="Arial"/>
                <a:sym typeface="Arial"/>
              </a:defRPr>
            </a:lvl7pPr>
            <a:lvl8pPr marL="0" lvl="7" indent="0" algn="ctr">
              <a:spcBef>
                <a:spcPts val="0"/>
              </a:spcBef>
              <a:buNone/>
              <a:defRPr sz="1400" b="1">
                <a:solidFill>
                  <a:srgbClr val="FFFFFF"/>
                </a:solidFill>
                <a:latin typeface="Arial"/>
                <a:ea typeface="Arial"/>
                <a:cs typeface="Arial"/>
                <a:sym typeface="Arial"/>
              </a:defRPr>
            </a:lvl8pPr>
            <a:lvl9pPr marL="0" lvl="8" indent="0" algn="ctr">
              <a:spcBef>
                <a:spcPts val="0"/>
              </a:spcBef>
              <a:buNone/>
              <a:defRPr sz="1400" b="1">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79749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4"/>
                                        </p:tgtEl>
                                        <p:attrNameLst>
                                          <p:attrName>style.visibility</p:attrName>
                                        </p:attrNameLst>
                                      </p:cBhvr>
                                      <p:to>
                                        <p:strVal val="visible"/>
                                      </p:to>
                                    </p:set>
                                    <p:animEffect transition="in" filter="fade">
                                      <p:cBhvr>
                                        <p:cTn id="7" dur="750"/>
                                        <p:tgtEl>
                                          <p:spTgt spid="324"/>
                                        </p:tgtEl>
                                      </p:cBhvr>
                                    </p:animEffect>
                                  </p:childTnLst>
                                </p:cTn>
                              </p:par>
                              <p:par>
                                <p:cTn id="8" presetID="10" presetClass="entr" presetSubtype="0" fill="hold" nodeType="withEffect">
                                  <p:stCondLst>
                                    <p:cond delay="400"/>
                                  </p:stCondLst>
                                  <p:childTnLst>
                                    <p:set>
                                      <p:cBhvr>
                                        <p:cTn id="9" dur="1" fill="hold">
                                          <p:stCondLst>
                                            <p:cond delay="0"/>
                                          </p:stCondLst>
                                        </p:cTn>
                                        <p:tgtEl>
                                          <p:spTgt spid="323"/>
                                        </p:tgtEl>
                                        <p:attrNameLst>
                                          <p:attrName>style.visibility</p:attrName>
                                        </p:attrNameLst>
                                      </p:cBhvr>
                                      <p:to>
                                        <p:strVal val="visible"/>
                                      </p:to>
                                    </p:set>
                                    <p:animEffect transition="in" filter="fade">
                                      <p:cBhvr>
                                        <p:cTn id="10" dur="750"/>
                                        <p:tgtEl>
                                          <p:spTgt spid="3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326"/>
        <p:cNvGrpSpPr/>
        <p:nvPr/>
      </p:nvGrpSpPr>
      <p:grpSpPr>
        <a:xfrm>
          <a:off x="0" y="0"/>
          <a:ext cx="0" cy="0"/>
          <a:chOff x="0" y="0"/>
          <a:chExt cx="0" cy="0"/>
        </a:xfrm>
      </p:grpSpPr>
      <p:sp>
        <p:nvSpPr>
          <p:cNvPr id="327" name="Google Shape;327;p66"/>
          <p:cNvSpPr>
            <a:spLocks noGrp="1"/>
          </p:cNvSpPr>
          <p:nvPr>
            <p:ph type="pic" idx="2"/>
          </p:nvPr>
        </p:nvSpPr>
        <p:spPr>
          <a:xfrm>
            <a:off x="1600200" y="1648084"/>
            <a:ext cx="2691687" cy="2938495"/>
          </a:xfrm>
          <a:prstGeom prst="roundRect">
            <a:avLst>
              <a:gd name="adj" fmla="val 4282"/>
            </a:avLst>
          </a:prstGeom>
          <a:solidFill>
            <a:srgbClr val="FFE6DF"/>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28" name="Google Shape;328;p66"/>
          <p:cNvSpPr>
            <a:spLocks noGrp="1"/>
          </p:cNvSpPr>
          <p:nvPr>
            <p:ph type="pic" idx="3"/>
          </p:nvPr>
        </p:nvSpPr>
        <p:spPr>
          <a:xfrm>
            <a:off x="4733925" y="1648084"/>
            <a:ext cx="2691687" cy="2938495"/>
          </a:xfrm>
          <a:prstGeom prst="roundRect">
            <a:avLst>
              <a:gd name="adj" fmla="val 3574"/>
            </a:avLst>
          </a:prstGeom>
          <a:solidFill>
            <a:srgbClr val="FFE6DF"/>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29" name="Google Shape;329;p66"/>
          <p:cNvSpPr>
            <a:spLocks noGrp="1"/>
          </p:cNvSpPr>
          <p:nvPr>
            <p:ph type="pic" idx="4"/>
          </p:nvPr>
        </p:nvSpPr>
        <p:spPr>
          <a:xfrm>
            <a:off x="7867650" y="1648084"/>
            <a:ext cx="2691687" cy="2938495"/>
          </a:xfrm>
          <a:prstGeom prst="roundRect">
            <a:avLst>
              <a:gd name="adj" fmla="val 4282"/>
            </a:avLst>
          </a:prstGeom>
          <a:solidFill>
            <a:srgbClr val="FFE6DF"/>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30" name="Google Shape;330;p66"/>
          <p:cNvSpPr/>
          <p:nvPr/>
        </p:nvSpPr>
        <p:spPr>
          <a:xfrm>
            <a:off x="11001375" y="1648084"/>
            <a:ext cx="2089863" cy="2938495"/>
          </a:xfrm>
          <a:prstGeom prst="roundRect">
            <a:avLst>
              <a:gd name="adj" fmla="val 4936"/>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31" name="Google Shape;331;p66"/>
          <p:cNvSpPr/>
          <p:nvPr/>
        </p:nvSpPr>
        <p:spPr>
          <a:xfrm>
            <a:off x="1600200" y="931069"/>
            <a:ext cx="942976" cy="242888"/>
          </a:xfrm>
          <a:prstGeom prst="roundRect">
            <a:avLst>
              <a:gd name="adj" fmla="val 10785"/>
            </a:avLst>
          </a:prstGeom>
          <a:solidFill>
            <a:schemeClr val="accent1"/>
          </a:solidFill>
          <a:ln>
            <a:noFill/>
          </a:ln>
          <a:effectLst>
            <a:outerShdw blurRad="190500" dist="88900" dir="5400000" algn="t" rotWithShape="0">
              <a:schemeClr val="accent1">
                <a:alpha val="29803"/>
              </a:schemeClr>
            </a:outerShdw>
          </a:effectLst>
        </p:spPr>
        <p:txBody>
          <a:bodyPr spcFirstLastPara="1" wrap="square" lIns="0" tIns="45700" rIns="0" bIns="45700" anchor="ctr" anchorCtr="0">
            <a:noAutofit/>
          </a:bodyPr>
          <a:lstStyle/>
          <a:p>
            <a:pPr marL="0" marR="0" lvl="0" indent="0" algn="ctr" rtl="0">
              <a:spcBef>
                <a:spcPts val="0"/>
              </a:spcBef>
              <a:spcAft>
                <a:spcPts val="0"/>
              </a:spcAft>
              <a:buNone/>
            </a:pPr>
            <a:r>
              <a:rPr lang="en-US" sz="800" b="1">
                <a:solidFill>
                  <a:schemeClr val="lt1"/>
                </a:solidFill>
                <a:latin typeface="Arial"/>
                <a:ea typeface="Arial"/>
                <a:cs typeface="Arial"/>
                <a:sym typeface="Arial"/>
              </a:rPr>
              <a:t>SERVICES</a:t>
            </a:r>
            <a:endParaRPr/>
          </a:p>
        </p:txBody>
      </p:sp>
      <p:sp>
        <p:nvSpPr>
          <p:cNvPr id="332" name="Google Shape;332;p66"/>
          <p:cNvSpPr txBox="1">
            <a:spLocks noGrp="1"/>
          </p:cNvSpPr>
          <p:nvPr>
            <p:ph type="sldNum" idx="12"/>
          </p:nvPr>
        </p:nvSpPr>
        <p:spPr>
          <a:xfrm>
            <a:off x="146446" y="6339904"/>
            <a:ext cx="38100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sz="1400" b="1">
                <a:solidFill>
                  <a:srgbClr val="FFFFFF"/>
                </a:solidFill>
                <a:latin typeface="Arial"/>
                <a:ea typeface="Arial"/>
                <a:cs typeface="Arial"/>
                <a:sym typeface="Arial"/>
              </a:defRPr>
            </a:lvl1pPr>
            <a:lvl2pPr marL="0" lvl="1" indent="0" algn="ctr">
              <a:spcBef>
                <a:spcPts val="0"/>
              </a:spcBef>
              <a:buNone/>
              <a:defRPr sz="1400" b="1">
                <a:solidFill>
                  <a:srgbClr val="FFFFFF"/>
                </a:solidFill>
                <a:latin typeface="Arial"/>
                <a:ea typeface="Arial"/>
                <a:cs typeface="Arial"/>
                <a:sym typeface="Arial"/>
              </a:defRPr>
            </a:lvl2pPr>
            <a:lvl3pPr marL="0" lvl="2" indent="0" algn="ctr">
              <a:spcBef>
                <a:spcPts val="0"/>
              </a:spcBef>
              <a:buNone/>
              <a:defRPr sz="1400" b="1">
                <a:solidFill>
                  <a:srgbClr val="FFFFFF"/>
                </a:solidFill>
                <a:latin typeface="Arial"/>
                <a:ea typeface="Arial"/>
                <a:cs typeface="Arial"/>
                <a:sym typeface="Arial"/>
              </a:defRPr>
            </a:lvl3pPr>
            <a:lvl4pPr marL="0" lvl="3" indent="0" algn="ctr">
              <a:spcBef>
                <a:spcPts val="0"/>
              </a:spcBef>
              <a:buNone/>
              <a:defRPr sz="1400" b="1">
                <a:solidFill>
                  <a:srgbClr val="FFFFFF"/>
                </a:solidFill>
                <a:latin typeface="Arial"/>
                <a:ea typeface="Arial"/>
                <a:cs typeface="Arial"/>
                <a:sym typeface="Arial"/>
              </a:defRPr>
            </a:lvl4pPr>
            <a:lvl5pPr marL="0" lvl="4" indent="0" algn="ctr">
              <a:spcBef>
                <a:spcPts val="0"/>
              </a:spcBef>
              <a:buNone/>
              <a:defRPr sz="1400" b="1">
                <a:solidFill>
                  <a:srgbClr val="FFFFFF"/>
                </a:solidFill>
                <a:latin typeface="Arial"/>
                <a:ea typeface="Arial"/>
                <a:cs typeface="Arial"/>
                <a:sym typeface="Arial"/>
              </a:defRPr>
            </a:lvl5pPr>
            <a:lvl6pPr marL="0" lvl="5" indent="0" algn="ctr">
              <a:spcBef>
                <a:spcPts val="0"/>
              </a:spcBef>
              <a:buNone/>
              <a:defRPr sz="1400" b="1">
                <a:solidFill>
                  <a:srgbClr val="FFFFFF"/>
                </a:solidFill>
                <a:latin typeface="Arial"/>
                <a:ea typeface="Arial"/>
                <a:cs typeface="Arial"/>
                <a:sym typeface="Arial"/>
              </a:defRPr>
            </a:lvl6pPr>
            <a:lvl7pPr marL="0" lvl="6" indent="0" algn="ctr">
              <a:spcBef>
                <a:spcPts val="0"/>
              </a:spcBef>
              <a:buNone/>
              <a:defRPr sz="1400" b="1">
                <a:solidFill>
                  <a:srgbClr val="FFFFFF"/>
                </a:solidFill>
                <a:latin typeface="Arial"/>
                <a:ea typeface="Arial"/>
                <a:cs typeface="Arial"/>
                <a:sym typeface="Arial"/>
              </a:defRPr>
            </a:lvl7pPr>
            <a:lvl8pPr marL="0" lvl="7" indent="0" algn="ctr">
              <a:spcBef>
                <a:spcPts val="0"/>
              </a:spcBef>
              <a:buNone/>
              <a:defRPr sz="1400" b="1">
                <a:solidFill>
                  <a:srgbClr val="FFFFFF"/>
                </a:solidFill>
                <a:latin typeface="Arial"/>
                <a:ea typeface="Arial"/>
                <a:cs typeface="Arial"/>
                <a:sym typeface="Arial"/>
              </a:defRPr>
            </a:lvl8pPr>
            <a:lvl9pPr marL="0" lvl="8" indent="0" algn="ctr">
              <a:spcBef>
                <a:spcPts val="0"/>
              </a:spcBef>
              <a:buNone/>
              <a:defRPr sz="1400" b="1">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89252363"/>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27"/>
                                        </p:tgtEl>
                                        <p:attrNameLst>
                                          <p:attrName>style.visibility</p:attrName>
                                        </p:attrNameLst>
                                      </p:cBhvr>
                                      <p:to>
                                        <p:strVal val="visible"/>
                                      </p:to>
                                    </p:set>
                                    <p:anim calcmode="lin" valueType="num">
                                      <p:cBhvr additive="base">
                                        <p:cTn id="7" dur="1000"/>
                                        <p:tgtEl>
                                          <p:spTgt spid="327"/>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300"/>
                                  </p:stCondLst>
                                  <p:childTnLst>
                                    <p:set>
                                      <p:cBhvr>
                                        <p:cTn id="9" dur="1" fill="hold">
                                          <p:stCondLst>
                                            <p:cond delay="0"/>
                                          </p:stCondLst>
                                        </p:cTn>
                                        <p:tgtEl>
                                          <p:spTgt spid="328"/>
                                        </p:tgtEl>
                                        <p:attrNameLst>
                                          <p:attrName>style.visibility</p:attrName>
                                        </p:attrNameLst>
                                      </p:cBhvr>
                                      <p:to>
                                        <p:strVal val="visible"/>
                                      </p:to>
                                    </p:set>
                                    <p:anim calcmode="lin" valueType="num">
                                      <p:cBhvr additive="base">
                                        <p:cTn id="10" dur="1000"/>
                                        <p:tgtEl>
                                          <p:spTgt spid="328"/>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700"/>
                                  </p:stCondLst>
                                  <p:childTnLst>
                                    <p:set>
                                      <p:cBhvr>
                                        <p:cTn id="12" dur="1" fill="hold">
                                          <p:stCondLst>
                                            <p:cond delay="0"/>
                                          </p:stCondLst>
                                        </p:cTn>
                                        <p:tgtEl>
                                          <p:spTgt spid="329"/>
                                        </p:tgtEl>
                                        <p:attrNameLst>
                                          <p:attrName>style.visibility</p:attrName>
                                        </p:attrNameLst>
                                      </p:cBhvr>
                                      <p:to>
                                        <p:strVal val="visible"/>
                                      </p:to>
                                    </p:set>
                                    <p:anim calcmode="lin" valueType="num">
                                      <p:cBhvr additive="base">
                                        <p:cTn id="13" dur="1000"/>
                                        <p:tgtEl>
                                          <p:spTgt spid="329"/>
                                        </p:tgtEl>
                                        <p:attrNameLst>
                                          <p:attrName>ppt_y</p:attrName>
                                        </p:attrNameLst>
                                      </p:cBhvr>
                                      <p:tavLst>
                                        <p:tav tm="0">
                                          <p:val>
                                            <p:strVal val="#ppt_y+1"/>
                                          </p:val>
                                        </p:tav>
                                        <p:tav tm="100000">
                                          <p:val>
                                            <p:strVal val="#ppt_y"/>
                                          </p:val>
                                        </p:tav>
                                      </p:tavLst>
                                    </p:anim>
                                  </p:childTnLst>
                                </p:cTn>
                              </p:par>
                              <p:par>
                                <p:cTn id="14" presetID="2" presetClass="entr" presetSubtype="2" fill="hold" nodeType="withEffect">
                                  <p:stCondLst>
                                    <p:cond delay="1500"/>
                                  </p:stCondLst>
                                  <p:childTnLst>
                                    <p:set>
                                      <p:cBhvr>
                                        <p:cTn id="15" dur="1" fill="hold">
                                          <p:stCondLst>
                                            <p:cond delay="0"/>
                                          </p:stCondLst>
                                        </p:cTn>
                                        <p:tgtEl>
                                          <p:spTgt spid="330"/>
                                        </p:tgtEl>
                                        <p:attrNameLst>
                                          <p:attrName>style.visibility</p:attrName>
                                        </p:attrNameLst>
                                      </p:cBhvr>
                                      <p:to>
                                        <p:strVal val="visible"/>
                                      </p:to>
                                    </p:set>
                                    <p:anim calcmode="lin" valueType="num">
                                      <p:cBhvr additive="base">
                                        <p:cTn id="16" dur="1000"/>
                                        <p:tgtEl>
                                          <p:spTgt spid="330"/>
                                        </p:tgtEl>
                                        <p:attrNameLst>
                                          <p:attrName>ppt_x</p:attrName>
                                        </p:attrNameLst>
                                      </p:cBhvr>
                                      <p:tavLst>
                                        <p:tav tm="0">
                                          <p:val>
                                            <p:strVal val="#ppt_x+1"/>
                                          </p:val>
                                        </p:tav>
                                        <p:tav tm="100000">
                                          <p:val>
                                            <p:strVal val="#ppt_x"/>
                                          </p:val>
                                        </p:tav>
                                      </p:tavLst>
                                    </p:anim>
                                  </p:childTnLst>
                                </p:cTn>
                              </p:par>
                              <p:par>
                                <p:cTn id="17" presetID="10" presetClass="entr" presetSubtype="0" fill="hold" nodeType="withEffect">
                                  <p:stCondLst>
                                    <p:cond delay="0"/>
                                  </p:stCondLst>
                                  <p:childTnLst>
                                    <p:set>
                                      <p:cBhvr>
                                        <p:cTn id="18" dur="1" fill="hold">
                                          <p:stCondLst>
                                            <p:cond delay="0"/>
                                          </p:stCondLst>
                                        </p:cTn>
                                        <p:tgtEl>
                                          <p:spTgt spid="331"/>
                                        </p:tgtEl>
                                        <p:attrNameLst>
                                          <p:attrName>style.visibility</p:attrName>
                                        </p:attrNameLst>
                                      </p:cBhvr>
                                      <p:to>
                                        <p:strVal val="visible"/>
                                      </p:to>
                                    </p:set>
                                    <p:animEffect transition="in" filter="fade">
                                      <p:cBhvr>
                                        <p:cTn id="19" dur="750"/>
                                        <p:tgtEl>
                                          <p:spTgt spid="3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130_Title Slide">
  <p:cSld name="130_Title Slide">
    <p:spTree>
      <p:nvGrpSpPr>
        <p:cNvPr id="1" name="Shape 333"/>
        <p:cNvGrpSpPr/>
        <p:nvPr/>
      </p:nvGrpSpPr>
      <p:grpSpPr>
        <a:xfrm>
          <a:off x="0" y="0"/>
          <a:ext cx="0" cy="0"/>
          <a:chOff x="0" y="0"/>
          <a:chExt cx="0" cy="0"/>
        </a:xfrm>
      </p:grpSpPr>
      <p:sp>
        <p:nvSpPr>
          <p:cNvPr id="334" name="Google Shape;334;p67"/>
          <p:cNvSpPr/>
          <p:nvPr/>
        </p:nvSpPr>
        <p:spPr>
          <a:xfrm>
            <a:off x="1228725" y="931069"/>
            <a:ext cx="942976" cy="242888"/>
          </a:xfrm>
          <a:prstGeom prst="roundRect">
            <a:avLst>
              <a:gd name="adj" fmla="val 10785"/>
            </a:avLst>
          </a:prstGeom>
          <a:solidFill>
            <a:schemeClr val="accent1"/>
          </a:solidFill>
          <a:ln>
            <a:noFill/>
          </a:ln>
          <a:effectLst>
            <a:outerShdw blurRad="190500" dist="88900" dir="5400000" algn="t" rotWithShape="0">
              <a:schemeClr val="accent1">
                <a:alpha val="29803"/>
              </a:schemeClr>
            </a:outerShdw>
          </a:effectLst>
        </p:spPr>
        <p:txBody>
          <a:bodyPr spcFirstLastPara="1" wrap="square" lIns="0" tIns="45700" rIns="0" bIns="45700" anchor="ctr" anchorCtr="0">
            <a:noAutofit/>
          </a:bodyPr>
          <a:lstStyle/>
          <a:p>
            <a:pPr marL="0" marR="0" lvl="0" indent="0" algn="ctr" rtl="0">
              <a:spcBef>
                <a:spcPts val="0"/>
              </a:spcBef>
              <a:spcAft>
                <a:spcPts val="0"/>
              </a:spcAft>
              <a:buNone/>
            </a:pPr>
            <a:r>
              <a:rPr lang="en-US" sz="800" b="1">
                <a:solidFill>
                  <a:schemeClr val="lt1"/>
                </a:solidFill>
                <a:latin typeface="Arial"/>
                <a:ea typeface="Arial"/>
                <a:cs typeface="Arial"/>
                <a:sym typeface="Arial"/>
              </a:rPr>
              <a:t>SERVICES</a:t>
            </a:r>
            <a:endParaRPr/>
          </a:p>
        </p:txBody>
      </p:sp>
      <p:sp>
        <p:nvSpPr>
          <p:cNvPr id="335" name="Google Shape;335;p67"/>
          <p:cNvSpPr txBox="1">
            <a:spLocks noGrp="1"/>
          </p:cNvSpPr>
          <p:nvPr>
            <p:ph type="sldNum" idx="12"/>
          </p:nvPr>
        </p:nvSpPr>
        <p:spPr>
          <a:xfrm>
            <a:off x="11664551" y="6339904"/>
            <a:ext cx="38100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sz="1200" b="1">
                <a:solidFill>
                  <a:srgbClr val="FFFFFF"/>
                </a:solidFill>
                <a:latin typeface="Arial"/>
                <a:ea typeface="Arial"/>
                <a:cs typeface="Arial"/>
                <a:sym typeface="Arial"/>
              </a:defRPr>
            </a:lvl1pPr>
            <a:lvl2pPr marL="0" lvl="1" indent="0" algn="ctr">
              <a:spcBef>
                <a:spcPts val="0"/>
              </a:spcBef>
              <a:buNone/>
              <a:defRPr sz="1200" b="1">
                <a:solidFill>
                  <a:srgbClr val="FFFFFF"/>
                </a:solidFill>
                <a:latin typeface="Arial"/>
                <a:ea typeface="Arial"/>
                <a:cs typeface="Arial"/>
                <a:sym typeface="Arial"/>
              </a:defRPr>
            </a:lvl2pPr>
            <a:lvl3pPr marL="0" lvl="2" indent="0" algn="ctr">
              <a:spcBef>
                <a:spcPts val="0"/>
              </a:spcBef>
              <a:buNone/>
              <a:defRPr sz="1200" b="1">
                <a:solidFill>
                  <a:srgbClr val="FFFFFF"/>
                </a:solidFill>
                <a:latin typeface="Arial"/>
                <a:ea typeface="Arial"/>
                <a:cs typeface="Arial"/>
                <a:sym typeface="Arial"/>
              </a:defRPr>
            </a:lvl3pPr>
            <a:lvl4pPr marL="0" lvl="3" indent="0" algn="ctr">
              <a:spcBef>
                <a:spcPts val="0"/>
              </a:spcBef>
              <a:buNone/>
              <a:defRPr sz="1200" b="1">
                <a:solidFill>
                  <a:srgbClr val="FFFFFF"/>
                </a:solidFill>
                <a:latin typeface="Arial"/>
                <a:ea typeface="Arial"/>
                <a:cs typeface="Arial"/>
                <a:sym typeface="Arial"/>
              </a:defRPr>
            </a:lvl4pPr>
            <a:lvl5pPr marL="0" lvl="4" indent="0" algn="ctr">
              <a:spcBef>
                <a:spcPts val="0"/>
              </a:spcBef>
              <a:buNone/>
              <a:defRPr sz="1200" b="1">
                <a:solidFill>
                  <a:srgbClr val="FFFFFF"/>
                </a:solidFill>
                <a:latin typeface="Arial"/>
                <a:ea typeface="Arial"/>
                <a:cs typeface="Arial"/>
                <a:sym typeface="Arial"/>
              </a:defRPr>
            </a:lvl5pPr>
            <a:lvl6pPr marL="0" lvl="5" indent="0" algn="ctr">
              <a:spcBef>
                <a:spcPts val="0"/>
              </a:spcBef>
              <a:buNone/>
              <a:defRPr sz="1200" b="1">
                <a:solidFill>
                  <a:srgbClr val="FFFFFF"/>
                </a:solidFill>
                <a:latin typeface="Arial"/>
                <a:ea typeface="Arial"/>
                <a:cs typeface="Arial"/>
                <a:sym typeface="Arial"/>
              </a:defRPr>
            </a:lvl6pPr>
            <a:lvl7pPr marL="0" lvl="6" indent="0" algn="ctr">
              <a:spcBef>
                <a:spcPts val="0"/>
              </a:spcBef>
              <a:buNone/>
              <a:defRPr sz="1200" b="1">
                <a:solidFill>
                  <a:srgbClr val="FFFFFF"/>
                </a:solidFill>
                <a:latin typeface="Arial"/>
                <a:ea typeface="Arial"/>
                <a:cs typeface="Arial"/>
                <a:sym typeface="Arial"/>
              </a:defRPr>
            </a:lvl7pPr>
            <a:lvl8pPr marL="0" lvl="7" indent="0" algn="ctr">
              <a:spcBef>
                <a:spcPts val="0"/>
              </a:spcBef>
              <a:buNone/>
              <a:defRPr sz="1200" b="1">
                <a:solidFill>
                  <a:srgbClr val="FFFFFF"/>
                </a:solidFill>
                <a:latin typeface="Arial"/>
                <a:ea typeface="Arial"/>
                <a:cs typeface="Arial"/>
                <a:sym typeface="Arial"/>
              </a:defRPr>
            </a:lvl8pPr>
            <a:lvl9pPr marL="0" lvl="8" indent="0" algn="ctr">
              <a:spcBef>
                <a:spcPts val="0"/>
              </a:spcBef>
              <a:buNone/>
              <a:defRPr sz="1200" b="1">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336" name="Google Shape;336;p67"/>
          <p:cNvSpPr>
            <a:spLocks noGrp="1"/>
          </p:cNvSpPr>
          <p:nvPr>
            <p:ph type="pic" idx="2"/>
          </p:nvPr>
        </p:nvSpPr>
        <p:spPr>
          <a:xfrm>
            <a:off x="1228725" y="1648084"/>
            <a:ext cx="2691687" cy="2938495"/>
          </a:xfrm>
          <a:prstGeom prst="roundRect">
            <a:avLst>
              <a:gd name="adj" fmla="val 4282"/>
            </a:avLst>
          </a:prstGeom>
          <a:solidFill>
            <a:srgbClr val="FFE6DF"/>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37" name="Google Shape;337;p67"/>
          <p:cNvSpPr>
            <a:spLocks noGrp="1"/>
          </p:cNvSpPr>
          <p:nvPr>
            <p:ph type="pic" idx="3"/>
          </p:nvPr>
        </p:nvSpPr>
        <p:spPr>
          <a:xfrm>
            <a:off x="4362450" y="1648084"/>
            <a:ext cx="2691687" cy="2938495"/>
          </a:xfrm>
          <a:prstGeom prst="roundRect">
            <a:avLst>
              <a:gd name="adj" fmla="val 3574"/>
            </a:avLst>
          </a:prstGeom>
          <a:solidFill>
            <a:srgbClr val="FFE6DF"/>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38" name="Google Shape;338;p67"/>
          <p:cNvSpPr>
            <a:spLocks noGrp="1"/>
          </p:cNvSpPr>
          <p:nvPr>
            <p:ph type="pic" idx="4"/>
          </p:nvPr>
        </p:nvSpPr>
        <p:spPr>
          <a:xfrm>
            <a:off x="7496175" y="1648084"/>
            <a:ext cx="2691687" cy="2938495"/>
          </a:xfrm>
          <a:prstGeom prst="roundRect">
            <a:avLst>
              <a:gd name="adj" fmla="val 4282"/>
            </a:avLst>
          </a:prstGeom>
          <a:solidFill>
            <a:srgbClr val="FFE6DF"/>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39" name="Google Shape;339;p67"/>
          <p:cNvSpPr/>
          <p:nvPr/>
        </p:nvSpPr>
        <p:spPr>
          <a:xfrm>
            <a:off x="-1232613" y="1648084"/>
            <a:ext cx="2089863" cy="2938495"/>
          </a:xfrm>
          <a:prstGeom prst="roundRect">
            <a:avLst>
              <a:gd name="adj" fmla="val 4936"/>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extLst>
      <p:ext uri="{BB962C8B-B14F-4D97-AF65-F5344CB8AC3E}">
        <p14:creationId xmlns:p14="http://schemas.microsoft.com/office/powerpoint/2010/main" val="1080561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4"/>
                                        </p:tgtEl>
                                        <p:attrNameLst>
                                          <p:attrName>style.visibility</p:attrName>
                                        </p:attrNameLst>
                                      </p:cBhvr>
                                      <p:to>
                                        <p:strVal val="visible"/>
                                      </p:to>
                                    </p:set>
                                    <p:animEffect transition="in" filter="fade">
                                      <p:cBhvr>
                                        <p:cTn id="7" dur="750"/>
                                        <p:tgtEl>
                                          <p:spTgt spid="334"/>
                                        </p:tgtEl>
                                      </p:cBhvr>
                                    </p:animEffect>
                                  </p:childTnLst>
                                </p:cTn>
                              </p:par>
                              <p:par>
                                <p:cTn id="8" presetID="2" presetClass="entr" presetSubtype="4" fill="hold" nodeType="withEffect">
                                  <p:stCondLst>
                                    <p:cond delay="0"/>
                                  </p:stCondLst>
                                  <p:childTnLst>
                                    <p:set>
                                      <p:cBhvr>
                                        <p:cTn id="9" dur="1" fill="hold">
                                          <p:stCondLst>
                                            <p:cond delay="0"/>
                                          </p:stCondLst>
                                        </p:cTn>
                                        <p:tgtEl>
                                          <p:spTgt spid="336"/>
                                        </p:tgtEl>
                                        <p:attrNameLst>
                                          <p:attrName>style.visibility</p:attrName>
                                        </p:attrNameLst>
                                      </p:cBhvr>
                                      <p:to>
                                        <p:strVal val="visible"/>
                                      </p:to>
                                    </p:set>
                                    <p:anim calcmode="lin" valueType="num">
                                      <p:cBhvr additive="base">
                                        <p:cTn id="10" dur="1000"/>
                                        <p:tgtEl>
                                          <p:spTgt spid="336"/>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300"/>
                                  </p:stCondLst>
                                  <p:childTnLst>
                                    <p:set>
                                      <p:cBhvr>
                                        <p:cTn id="12" dur="1" fill="hold">
                                          <p:stCondLst>
                                            <p:cond delay="0"/>
                                          </p:stCondLst>
                                        </p:cTn>
                                        <p:tgtEl>
                                          <p:spTgt spid="337"/>
                                        </p:tgtEl>
                                        <p:attrNameLst>
                                          <p:attrName>style.visibility</p:attrName>
                                        </p:attrNameLst>
                                      </p:cBhvr>
                                      <p:to>
                                        <p:strVal val="visible"/>
                                      </p:to>
                                    </p:set>
                                    <p:anim calcmode="lin" valueType="num">
                                      <p:cBhvr additive="base">
                                        <p:cTn id="13" dur="1000"/>
                                        <p:tgtEl>
                                          <p:spTgt spid="337"/>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700"/>
                                  </p:stCondLst>
                                  <p:childTnLst>
                                    <p:set>
                                      <p:cBhvr>
                                        <p:cTn id="15" dur="1" fill="hold">
                                          <p:stCondLst>
                                            <p:cond delay="0"/>
                                          </p:stCondLst>
                                        </p:cTn>
                                        <p:tgtEl>
                                          <p:spTgt spid="338"/>
                                        </p:tgtEl>
                                        <p:attrNameLst>
                                          <p:attrName>style.visibility</p:attrName>
                                        </p:attrNameLst>
                                      </p:cBhvr>
                                      <p:to>
                                        <p:strVal val="visible"/>
                                      </p:to>
                                    </p:set>
                                    <p:anim calcmode="lin" valueType="num">
                                      <p:cBhvr additive="base">
                                        <p:cTn id="16" dur="1000"/>
                                        <p:tgtEl>
                                          <p:spTgt spid="3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pos="768">
          <p15:clr>
            <a:srgbClr val="FBAE40"/>
          </p15:clr>
        </p15:guide>
        <p15:guide id="2" pos="4152">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10_Custom Layout">
  <p:cSld name="10_Custom Layout">
    <p:spTree>
      <p:nvGrpSpPr>
        <p:cNvPr id="1" name="Shape 340"/>
        <p:cNvGrpSpPr/>
        <p:nvPr/>
      </p:nvGrpSpPr>
      <p:grpSpPr>
        <a:xfrm>
          <a:off x="0" y="0"/>
          <a:ext cx="0" cy="0"/>
          <a:chOff x="0" y="0"/>
          <a:chExt cx="0" cy="0"/>
        </a:xfrm>
      </p:grpSpPr>
      <p:sp>
        <p:nvSpPr>
          <p:cNvPr id="341" name="Google Shape;341;p68"/>
          <p:cNvSpPr>
            <a:spLocks noGrp="1"/>
          </p:cNvSpPr>
          <p:nvPr>
            <p:ph type="pic" idx="2"/>
          </p:nvPr>
        </p:nvSpPr>
        <p:spPr>
          <a:xfrm>
            <a:off x="677008" y="0"/>
            <a:ext cx="9867167" cy="3924300"/>
          </a:xfrm>
          <a:prstGeom prst="rect">
            <a:avLst/>
          </a:prstGeom>
          <a:solidFill>
            <a:srgbClr val="FFE6DF"/>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42" name="Google Shape;342;p68"/>
          <p:cNvSpPr txBox="1">
            <a:spLocks noGrp="1"/>
          </p:cNvSpPr>
          <p:nvPr>
            <p:ph type="sldNum" idx="12"/>
          </p:nvPr>
        </p:nvSpPr>
        <p:spPr>
          <a:xfrm>
            <a:off x="146446" y="6339904"/>
            <a:ext cx="38100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sz="1400" b="1">
                <a:solidFill>
                  <a:srgbClr val="FFFFFF"/>
                </a:solidFill>
                <a:latin typeface="Arial"/>
                <a:ea typeface="Arial"/>
                <a:cs typeface="Arial"/>
                <a:sym typeface="Arial"/>
              </a:defRPr>
            </a:lvl1pPr>
            <a:lvl2pPr marL="0" lvl="1" indent="0" algn="ctr">
              <a:spcBef>
                <a:spcPts val="0"/>
              </a:spcBef>
              <a:buNone/>
              <a:defRPr sz="1400" b="1">
                <a:solidFill>
                  <a:srgbClr val="FFFFFF"/>
                </a:solidFill>
                <a:latin typeface="Arial"/>
                <a:ea typeface="Arial"/>
                <a:cs typeface="Arial"/>
                <a:sym typeface="Arial"/>
              </a:defRPr>
            </a:lvl2pPr>
            <a:lvl3pPr marL="0" lvl="2" indent="0" algn="ctr">
              <a:spcBef>
                <a:spcPts val="0"/>
              </a:spcBef>
              <a:buNone/>
              <a:defRPr sz="1400" b="1">
                <a:solidFill>
                  <a:srgbClr val="FFFFFF"/>
                </a:solidFill>
                <a:latin typeface="Arial"/>
                <a:ea typeface="Arial"/>
                <a:cs typeface="Arial"/>
                <a:sym typeface="Arial"/>
              </a:defRPr>
            </a:lvl3pPr>
            <a:lvl4pPr marL="0" lvl="3" indent="0" algn="ctr">
              <a:spcBef>
                <a:spcPts val="0"/>
              </a:spcBef>
              <a:buNone/>
              <a:defRPr sz="1400" b="1">
                <a:solidFill>
                  <a:srgbClr val="FFFFFF"/>
                </a:solidFill>
                <a:latin typeface="Arial"/>
                <a:ea typeface="Arial"/>
                <a:cs typeface="Arial"/>
                <a:sym typeface="Arial"/>
              </a:defRPr>
            </a:lvl4pPr>
            <a:lvl5pPr marL="0" lvl="4" indent="0" algn="ctr">
              <a:spcBef>
                <a:spcPts val="0"/>
              </a:spcBef>
              <a:buNone/>
              <a:defRPr sz="1400" b="1">
                <a:solidFill>
                  <a:srgbClr val="FFFFFF"/>
                </a:solidFill>
                <a:latin typeface="Arial"/>
                <a:ea typeface="Arial"/>
                <a:cs typeface="Arial"/>
                <a:sym typeface="Arial"/>
              </a:defRPr>
            </a:lvl5pPr>
            <a:lvl6pPr marL="0" lvl="5" indent="0" algn="ctr">
              <a:spcBef>
                <a:spcPts val="0"/>
              </a:spcBef>
              <a:buNone/>
              <a:defRPr sz="1400" b="1">
                <a:solidFill>
                  <a:srgbClr val="FFFFFF"/>
                </a:solidFill>
                <a:latin typeface="Arial"/>
                <a:ea typeface="Arial"/>
                <a:cs typeface="Arial"/>
                <a:sym typeface="Arial"/>
              </a:defRPr>
            </a:lvl6pPr>
            <a:lvl7pPr marL="0" lvl="6" indent="0" algn="ctr">
              <a:spcBef>
                <a:spcPts val="0"/>
              </a:spcBef>
              <a:buNone/>
              <a:defRPr sz="1400" b="1">
                <a:solidFill>
                  <a:srgbClr val="FFFFFF"/>
                </a:solidFill>
                <a:latin typeface="Arial"/>
                <a:ea typeface="Arial"/>
                <a:cs typeface="Arial"/>
                <a:sym typeface="Arial"/>
              </a:defRPr>
            </a:lvl7pPr>
            <a:lvl8pPr marL="0" lvl="7" indent="0" algn="ctr">
              <a:spcBef>
                <a:spcPts val="0"/>
              </a:spcBef>
              <a:buNone/>
              <a:defRPr sz="1400" b="1">
                <a:solidFill>
                  <a:srgbClr val="FFFFFF"/>
                </a:solidFill>
                <a:latin typeface="Arial"/>
                <a:ea typeface="Arial"/>
                <a:cs typeface="Arial"/>
                <a:sym typeface="Arial"/>
              </a:defRPr>
            </a:lvl8pPr>
            <a:lvl9pPr marL="0" lvl="8" indent="0" algn="ctr">
              <a:spcBef>
                <a:spcPts val="0"/>
              </a:spcBef>
              <a:buNone/>
              <a:defRPr sz="1400" b="1">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851657309"/>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41"/>
                                        </p:tgtEl>
                                        <p:attrNameLst>
                                          <p:attrName>style.visibility</p:attrName>
                                        </p:attrNameLst>
                                      </p:cBhvr>
                                      <p:to>
                                        <p:strVal val="visible"/>
                                      </p:to>
                                    </p:set>
                                    <p:anim calcmode="lin" valueType="num">
                                      <p:cBhvr additive="base">
                                        <p:cTn id="7" dur="1250"/>
                                        <p:tgtEl>
                                          <p:spTgt spid="34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11_Custom Layout">
  <p:cSld name="11_Custom Layout">
    <p:spTree>
      <p:nvGrpSpPr>
        <p:cNvPr id="1" name="Shape 343"/>
        <p:cNvGrpSpPr/>
        <p:nvPr/>
      </p:nvGrpSpPr>
      <p:grpSpPr>
        <a:xfrm>
          <a:off x="0" y="0"/>
          <a:ext cx="0" cy="0"/>
          <a:chOff x="0" y="0"/>
          <a:chExt cx="0" cy="0"/>
        </a:xfrm>
      </p:grpSpPr>
      <p:pic>
        <p:nvPicPr>
          <p:cNvPr id="344" name="Google Shape;344;p69"/>
          <p:cNvPicPr preferRelativeResize="0"/>
          <p:nvPr/>
        </p:nvPicPr>
        <p:blipFill rotWithShape="1">
          <a:blip r:embed="rId2">
            <a:alphaModFix/>
          </a:blip>
          <a:srcRect/>
          <a:stretch/>
        </p:blipFill>
        <p:spPr>
          <a:xfrm>
            <a:off x="685800" y="2108058"/>
            <a:ext cx="11506200" cy="1699011"/>
          </a:xfrm>
          <a:prstGeom prst="rect">
            <a:avLst/>
          </a:prstGeom>
          <a:noFill/>
          <a:ln>
            <a:noFill/>
          </a:ln>
        </p:spPr>
      </p:pic>
      <p:sp>
        <p:nvSpPr>
          <p:cNvPr id="345" name="Google Shape;345;p69"/>
          <p:cNvSpPr>
            <a:spLocks noGrp="1"/>
          </p:cNvSpPr>
          <p:nvPr>
            <p:ph type="pic" idx="2"/>
          </p:nvPr>
        </p:nvSpPr>
        <p:spPr>
          <a:xfrm>
            <a:off x="1767373" y="2108058"/>
            <a:ext cx="1904999" cy="2178051"/>
          </a:xfrm>
          <a:prstGeom prst="roundRect">
            <a:avLst>
              <a:gd name="adj" fmla="val 6405"/>
            </a:avLst>
          </a:prstGeom>
          <a:solidFill>
            <a:srgbClr val="FFE6DF"/>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46" name="Google Shape;346;p69"/>
          <p:cNvSpPr>
            <a:spLocks noGrp="1"/>
          </p:cNvSpPr>
          <p:nvPr>
            <p:ph type="pic" idx="3"/>
          </p:nvPr>
        </p:nvSpPr>
        <p:spPr>
          <a:xfrm>
            <a:off x="4021623" y="2108058"/>
            <a:ext cx="1904999" cy="2178051"/>
          </a:xfrm>
          <a:prstGeom prst="roundRect">
            <a:avLst>
              <a:gd name="adj" fmla="val 6405"/>
            </a:avLst>
          </a:prstGeom>
          <a:solidFill>
            <a:srgbClr val="FFE6DF"/>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47" name="Google Shape;347;p69"/>
          <p:cNvSpPr>
            <a:spLocks noGrp="1"/>
          </p:cNvSpPr>
          <p:nvPr>
            <p:ph type="pic" idx="4"/>
          </p:nvPr>
        </p:nvSpPr>
        <p:spPr>
          <a:xfrm>
            <a:off x="6275873" y="2108058"/>
            <a:ext cx="1904999" cy="2178051"/>
          </a:xfrm>
          <a:prstGeom prst="roundRect">
            <a:avLst>
              <a:gd name="adj" fmla="val 6405"/>
            </a:avLst>
          </a:prstGeom>
          <a:solidFill>
            <a:srgbClr val="FFE6DF"/>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48" name="Google Shape;348;p69"/>
          <p:cNvSpPr>
            <a:spLocks noGrp="1"/>
          </p:cNvSpPr>
          <p:nvPr>
            <p:ph type="pic" idx="5"/>
          </p:nvPr>
        </p:nvSpPr>
        <p:spPr>
          <a:xfrm>
            <a:off x="8530123" y="2108058"/>
            <a:ext cx="1904999" cy="2178051"/>
          </a:xfrm>
          <a:prstGeom prst="roundRect">
            <a:avLst>
              <a:gd name="adj" fmla="val 6405"/>
            </a:avLst>
          </a:prstGeom>
          <a:solidFill>
            <a:srgbClr val="FFE6DF"/>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49" name="Google Shape;349;p69"/>
          <p:cNvSpPr/>
          <p:nvPr/>
        </p:nvSpPr>
        <p:spPr>
          <a:xfrm>
            <a:off x="0" y="176213"/>
            <a:ext cx="12192000" cy="21748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50" name="Google Shape;350;p69"/>
          <p:cNvSpPr txBox="1">
            <a:spLocks noGrp="1"/>
          </p:cNvSpPr>
          <p:nvPr>
            <p:ph type="ctrTitle"/>
          </p:nvPr>
        </p:nvSpPr>
        <p:spPr>
          <a:xfrm>
            <a:off x="1627413" y="857249"/>
            <a:ext cx="8937174" cy="1009651"/>
          </a:xfrm>
          <a:prstGeom prst="rect">
            <a:avLst/>
          </a:prstGeom>
          <a:noFill/>
          <a:ln>
            <a:noFill/>
          </a:ln>
        </p:spPr>
        <p:txBody>
          <a:bodyPr spcFirstLastPara="1" wrap="square" lIns="0" tIns="0" rIns="0" bIns="0" anchor="t" anchorCtr="0">
            <a:normAutofit/>
          </a:bodyPr>
          <a:lstStyle>
            <a:lvl1pPr lvl="0" algn="ctr">
              <a:lnSpc>
                <a:spcPct val="90000"/>
              </a:lnSpc>
              <a:spcBef>
                <a:spcPts val="0"/>
              </a:spcBef>
              <a:spcAft>
                <a:spcPts val="0"/>
              </a:spcAft>
              <a:buClr>
                <a:schemeClr val="dk1"/>
              </a:buClr>
              <a:buSzPts val="3200"/>
              <a:buFont typeface="Arial"/>
              <a:buNone/>
              <a:defRPr sz="3200"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1" name="Google Shape;351;p69"/>
          <p:cNvSpPr txBox="1">
            <a:spLocks noGrp="1"/>
          </p:cNvSpPr>
          <p:nvPr>
            <p:ph type="sldNum" idx="12"/>
          </p:nvPr>
        </p:nvSpPr>
        <p:spPr>
          <a:xfrm>
            <a:off x="146446" y="6339904"/>
            <a:ext cx="38100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sz="1400" b="1">
                <a:solidFill>
                  <a:srgbClr val="FFFFFF"/>
                </a:solidFill>
                <a:latin typeface="Arial"/>
                <a:ea typeface="Arial"/>
                <a:cs typeface="Arial"/>
                <a:sym typeface="Arial"/>
              </a:defRPr>
            </a:lvl1pPr>
            <a:lvl2pPr marL="0" lvl="1" indent="0" algn="ctr">
              <a:spcBef>
                <a:spcPts val="0"/>
              </a:spcBef>
              <a:buNone/>
              <a:defRPr sz="1400" b="1">
                <a:solidFill>
                  <a:srgbClr val="FFFFFF"/>
                </a:solidFill>
                <a:latin typeface="Arial"/>
                <a:ea typeface="Arial"/>
                <a:cs typeface="Arial"/>
                <a:sym typeface="Arial"/>
              </a:defRPr>
            </a:lvl2pPr>
            <a:lvl3pPr marL="0" lvl="2" indent="0" algn="ctr">
              <a:spcBef>
                <a:spcPts val="0"/>
              </a:spcBef>
              <a:buNone/>
              <a:defRPr sz="1400" b="1">
                <a:solidFill>
                  <a:srgbClr val="FFFFFF"/>
                </a:solidFill>
                <a:latin typeface="Arial"/>
                <a:ea typeface="Arial"/>
                <a:cs typeface="Arial"/>
                <a:sym typeface="Arial"/>
              </a:defRPr>
            </a:lvl3pPr>
            <a:lvl4pPr marL="0" lvl="3" indent="0" algn="ctr">
              <a:spcBef>
                <a:spcPts val="0"/>
              </a:spcBef>
              <a:buNone/>
              <a:defRPr sz="1400" b="1">
                <a:solidFill>
                  <a:srgbClr val="FFFFFF"/>
                </a:solidFill>
                <a:latin typeface="Arial"/>
                <a:ea typeface="Arial"/>
                <a:cs typeface="Arial"/>
                <a:sym typeface="Arial"/>
              </a:defRPr>
            </a:lvl4pPr>
            <a:lvl5pPr marL="0" lvl="4" indent="0" algn="ctr">
              <a:spcBef>
                <a:spcPts val="0"/>
              </a:spcBef>
              <a:buNone/>
              <a:defRPr sz="1400" b="1">
                <a:solidFill>
                  <a:srgbClr val="FFFFFF"/>
                </a:solidFill>
                <a:latin typeface="Arial"/>
                <a:ea typeface="Arial"/>
                <a:cs typeface="Arial"/>
                <a:sym typeface="Arial"/>
              </a:defRPr>
            </a:lvl5pPr>
            <a:lvl6pPr marL="0" lvl="5" indent="0" algn="ctr">
              <a:spcBef>
                <a:spcPts val="0"/>
              </a:spcBef>
              <a:buNone/>
              <a:defRPr sz="1400" b="1">
                <a:solidFill>
                  <a:srgbClr val="FFFFFF"/>
                </a:solidFill>
                <a:latin typeface="Arial"/>
                <a:ea typeface="Arial"/>
                <a:cs typeface="Arial"/>
                <a:sym typeface="Arial"/>
              </a:defRPr>
            </a:lvl6pPr>
            <a:lvl7pPr marL="0" lvl="6" indent="0" algn="ctr">
              <a:spcBef>
                <a:spcPts val="0"/>
              </a:spcBef>
              <a:buNone/>
              <a:defRPr sz="1400" b="1">
                <a:solidFill>
                  <a:srgbClr val="FFFFFF"/>
                </a:solidFill>
                <a:latin typeface="Arial"/>
                <a:ea typeface="Arial"/>
                <a:cs typeface="Arial"/>
                <a:sym typeface="Arial"/>
              </a:defRPr>
            </a:lvl7pPr>
            <a:lvl8pPr marL="0" lvl="7" indent="0" algn="ctr">
              <a:spcBef>
                <a:spcPts val="0"/>
              </a:spcBef>
              <a:buNone/>
              <a:defRPr sz="1400" b="1">
                <a:solidFill>
                  <a:srgbClr val="FFFFFF"/>
                </a:solidFill>
                <a:latin typeface="Arial"/>
                <a:ea typeface="Arial"/>
                <a:cs typeface="Arial"/>
                <a:sym typeface="Arial"/>
              </a:defRPr>
            </a:lvl8pPr>
            <a:lvl9pPr marL="0" lvl="8" indent="0" algn="ctr">
              <a:spcBef>
                <a:spcPts val="0"/>
              </a:spcBef>
              <a:buNone/>
              <a:defRPr sz="1400" b="1">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90936836"/>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345"/>
                                        </p:tgtEl>
                                        <p:attrNameLst>
                                          <p:attrName>style.visibility</p:attrName>
                                        </p:attrNameLst>
                                      </p:cBhvr>
                                      <p:to>
                                        <p:strVal val="visible"/>
                                      </p:to>
                                    </p:set>
                                    <p:animEffect transition="in" filter="fade">
                                      <p:cBhvr>
                                        <p:cTn id="7" dur="500"/>
                                        <p:tgtEl>
                                          <p:spTgt spid="345"/>
                                        </p:tgtEl>
                                      </p:cBhvr>
                                    </p:animEffect>
                                  </p:childTnLst>
                                </p:cTn>
                              </p:par>
                            </p:childTnLst>
                          </p:cTn>
                        </p:par>
                        <p:par>
                          <p:cTn id="8" fill="hold">
                            <p:stCondLst>
                              <p:cond delay="500"/>
                            </p:stCondLst>
                            <p:childTnLst>
                              <p:par>
                                <p:cTn id="9" presetID="10" presetClass="entr" presetSubtype="0" fill="hold" nodeType="afterEffect">
                                  <p:stCondLst>
                                    <p:cond delay="500"/>
                                  </p:stCondLst>
                                  <p:childTnLst>
                                    <p:set>
                                      <p:cBhvr>
                                        <p:cTn id="10" dur="1" fill="hold">
                                          <p:stCondLst>
                                            <p:cond delay="0"/>
                                          </p:stCondLst>
                                        </p:cTn>
                                        <p:tgtEl>
                                          <p:spTgt spid="346"/>
                                        </p:tgtEl>
                                        <p:attrNameLst>
                                          <p:attrName>style.visibility</p:attrName>
                                        </p:attrNameLst>
                                      </p:cBhvr>
                                      <p:to>
                                        <p:strVal val="visible"/>
                                      </p:to>
                                    </p:set>
                                    <p:animEffect transition="in" filter="fade">
                                      <p:cBhvr>
                                        <p:cTn id="11" dur="500"/>
                                        <p:tgtEl>
                                          <p:spTgt spid="346"/>
                                        </p:tgtEl>
                                      </p:cBhvr>
                                    </p:animEffect>
                                  </p:childTnLst>
                                </p:cTn>
                              </p:par>
                            </p:childTnLst>
                          </p:cTn>
                        </p:par>
                        <p:par>
                          <p:cTn id="12" fill="hold">
                            <p:stCondLst>
                              <p:cond delay="1000"/>
                            </p:stCondLst>
                            <p:childTnLst>
                              <p:par>
                                <p:cTn id="13" presetID="10" presetClass="entr" presetSubtype="0" fill="hold" nodeType="afterEffect">
                                  <p:stCondLst>
                                    <p:cond delay="750"/>
                                  </p:stCondLst>
                                  <p:childTnLst>
                                    <p:set>
                                      <p:cBhvr>
                                        <p:cTn id="14" dur="1" fill="hold">
                                          <p:stCondLst>
                                            <p:cond delay="0"/>
                                          </p:stCondLst>
                                        </p:cTn>
                                        <p:tgtEl>
                                          <p:spTgt spid="347"/>
                                        </p:tgtEl>
                                        <p:attrNameLst>
                                          <p:attrName>style.visibility</p:attrName>
                                        </p:attrNameLst>
                                      </p:cBhvr>
                                      <p:to>
                                        <p:strVal val="visible"/>
                                      </p:to>
                                    </p:set>
                                    <p:animEffect transition="in" filter="fade">
                                      <p:cBhvr>
                                        <p:cTn id="15" dur="500"/>
                                        <p:tgtEl>
                                          <p:spTgt spid="347"/>
                                        </p:tgtEl>
                                      </p:cBhvr>
                                    </p:animEffect>
                                  </p:childTnLst>
                                </p:cTn>
                              </p:par>
                            </p:childTnLst>
                          </p:cTn>
                        </p:par>
                        <p:par>
                          <p:cTn id="16" fill="hold">
                            <p:stCondLst>
                              <p:cond delay="1500"/>
                            </p:stCondLst>
                            <p:childTnLst>
                              <p:par>
                                <p:cTn id="17" presetID="10" presetClass="entr" presetSubtype="0" fill="hold" nodeType="afterEffect">
                                  <p:stCondLst>
                                    <p:cond delay="1000"/>
                                  </p:stCondLst>
                                  <p:childTnLst>
                                    <p:set>
                                      <p:cBhvr>
                                        <p:cTn id="18" dur="1" fill="hold">
                                          <p:stCondLst>
                                            <p:cond delay="0"/>
                                          </p:stCondLst>
                                        </p:cTn>
                                        <p:tgtEl>
                                          <p:spTgt spid="348"/>
                                        </p:tgtEl>
                                        <p:attrNameLst>
                                          <p:attrName>style.visibility</p:attrName>
                                        </p:attrNameLst>
                                      </p:cBhvr>
                                      <p:to>
                                        <p:strVal val="visible"/>
                                      </p:to>
                                    </p:set>
                                    <p:animEffect transition="in" filter="fade">
                                      <p:cBhvr>
                                        <p:cTn id="19" dur="500"/>
                                        <p:tgtEl>
                                          <p:spTgt spid="348"/>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44"/>
                                        </p:tgtEl>
                                        <p:attrNameLst>
                                          <p:attrName>style.visibility</p:attrName>
                                        </p:attrNameLst>
                                      </p:cBhvr>
                                      <p:to>
                                        <p:strVal val="visible"/>
                                      </p:to>
                                    </p:set>
                                    <p:animEffect transition="in" filter="fade">
                                      <p:cBhvr>
                                        <p:cTn id="23" dur="1000"/>
                                        <p:tgtEl>
                                          <p:spTgt spid="344"/>
                                        </p:tgtEl>
                                      </p:cBhvr>
                                    </p:animEffect>
                                  </p:childTnLst>
                                </p:cTn>
                              </p:par>
                              <p:par>
                                <p:cTn id="24" presetID="10" presetClass="entr" presetSubtype="0" fill="hold" nodeType="withEffect">
                                  <p:stCondLst>
                                    <p:cond delay="0"/>
                                  </p:stCondLst>
                                  <p:childTnLst>
                                    <p:set>
                                      <p:cBhvr>
                                        <p:cTn id="25" dur="1" fill="hold">
                                          <p:stCondLst>
                                            <p:cond delay="0"/>
                                          </p:stCondLst>
                                        </p:cTn>
                                        <p:tgtEl>
                                          <p:spTgt spid="350"/>
                                        </p:tgtEl>
                                        <p:attrNameLst>
                                          <p:attrName>style.visibility</p:attrName>
                                        </p:attrNameLst>
                                      </p:cBhvr>
                                      <p:to>
                                        <p:strVal val="visible"/>
                                      </p:to>
                                    </p:set>
                                    <p:animEffect transition="in" filter="fade">
                                      <p:cBhvr>
                                        <p:cTn id="26" dur="500"/>
                                        <p:tgtEl>
                                          <p:spTgt spid="3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6A7ECC3-9460-827D-87C7-BD1365C89DBD}"/>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83DFBDB8-1BA6-2139-624B-49836F706FD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AF4FB1E3-1B1F-17FF-F61A-DC9BCBA1FD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8364BE22-24D9-02B3-EC75-2704BAB54DEC}"/>
              </a:ext>
            </a:extLst>
          </p:cNvPr>
          <p:cNvSpPr>
            <a:spLocks noGrp="1"/>
          </p:cNvSpPr>
          <p:nvPr>
            <p:ph type="dt" sz="half" idx="10"/>
          </p:nvPr>
        </p:nvSpPr>
        <p:spPr/>
        <p:txBody>
          <a:bodyPr/>
          <a:lstStyle/>
          <a:p>
            <a:fld id="{5773A1DC-BA96-475B-AA5F-520949276ACF}" type="datetimeFigureOut">
              <a:rPr lang="sv-SE" smtClean="0"/>
              <a:t>2023-11-09</a:t>
            </a:fld>
            <a:endParaRPr lang="sv-SE"/>
          </a:p>
        </p:txBody>
      </p:sp>
      <p:sp>
        <p:nvSpPr>
          <p:cNvPr id="6" name="Platshållare för sidfot 5">
            <a:extLst>
              <a:ext uri="{FF2B5EF4-FFF2-40B4-BE49-F238E27FC236}">
                <a16:creationId xmlns:a16="http://schemas.microsoft.com/office/drawing/2014/main" id="{4A07CE3C-58B8-DC6B-E813-DA0B63637D4D}"/>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A926B3EE-184E-9A47-7E0F-FF2376AF9847}"/>
              </a:ext>
            </a:extLst>
          </p:cNvPr>
          <p:cNvSpPr>
            <a:spLocks noGrp="1"/>
          </p:cNvSpPr>
          <p:nvPr>
            <p:ph type="sldNum" sz="quarter" idx="12"/>
          </p:nvPr>
        </p:nvSpPr>
        <p:spPr/>
        <p:txBody>
          <a:bodyPr/>
          <a:lstStyle/>
          <a:p>
            <a:fld id="{9F2D0CB5-7D6F-4063-B991-5D685D3EA09A}" type="slidenum">
              <a:rPr lang="sv-SE" smtClean="0"/>
              <a:t>‹#›</a:t>
            </a:fld>
            <a:endParaRPr lang="sv-SE"/>
          </a:p>
        </p:txBody>
      </p:sp>
    </p:spTree>
    <p:extLst>
      <p:ext uri="{BB962C8B-B14F-4D97-AF65-F5344CB8AC3E}">
        <p14:creationId xmlns:p14="http://schemas.microsoft.com/office/powerpoint/2010/main" val="383967805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60_Title Slide">
  <p:cSld name="60_Title Slide">
    <p:spTree>
      <p:nvGrpSpPr>
        <p:cNvPr id="1" name="Shape 352"/>
        <p:cNvGrpSpPr/>
        <p:nvPr/>
      </p:nvGrpSpPr>
      <p:grpSpPr>
        <a:xfrm>
          <a:off x="0" y="0"/>
          <a:ext cx="0" cy="0"/>
          <a:chOff x="0" y="0"/>
          <a:chExt cx="0" cy="0"/>
        </a:xfrm>
      </p:grpSpPr>
      <p:sp>
        <p:nvSpPr>
          <p:cNvPr id="353" name="Google Shape;353;p70"/>
          <p:cNvSpPr txBox="1">
            <a:spLocks noGrp="1"/>
          </p:cNvSpPr>
          <p:nvPr>
            <p:ph type="sldNum" idx="12"/>
          </p:nvPr>
        </p:nvSpPr>
        <p:spPr>
          <a:xfrm>
            <a:off x="146446" y="6339904"/>
            <a:ext cx="38100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354" name="Google Shape;354;p70"/>
          <p:cNvSpPr>
            <a:spLocks noGrp="1"/>
          </p:cNvSpPr>
          <p:nvPr>
            <p:ph type="pic" idx="2"/>
          </p:nvPr>
        </p:nvSpPr>
        <p:spPr>
          <a:xfrm>
            <a:off x="1926423" y="3918931"/>
            <a:ext cx="606496" cy="601779"/>
          </a:xfrm>
          <a:prstGeom prst="ellipse">
            <a:avLst/>
          </a:prstGeom>
          <a:gradFill>
            <a:gsLst>
              <a:gs pos="0">
                <a:srgbClr val="FC926E">
                  <a:alpha val="20000"/>
                </a:srgbClr>
              </a:gs>
              <a:gs pos="100000">
                <a:srgbClr val="FF8A62">
                  <a:alpha val="20000"/>
                </a:srgbClr>
              </a:gs>
            </a:gsLst>
            <a:lin ang="5400000" scaled="0"/>
          </a:gra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55" name="Google Shape;355;p70"/>
          <p:cNvSpPr>
            <a:spLocks noGrp="1"/>
          </p:cNvSpPr>
          <p:nvPr>
            <p:ph type="pic" idx="3"/>
          </p:nvPr>
        </p:nvSpPr>
        <p:spPr>
          <a:xfrm>
            <a:off x="5037762" y="3918931"/>
            <a:ext cx="606496" cy="601779"/>
          </a:xfrm>
          <a:prstGeom prst="ellipse">
            <a:avLst/>
          </a:prstGeom>
          <a:gradFill>
            <a:gsLst>
              <a:gs pos="0">
                <a:srgbClr val="FC926E">
                  <a:alpha val="20000"/>
                </a:srgbClr>
              </a:gs>
              <a:gs pos="100000">
                <a:srgbClr val="FF8A62">
                  <a:alpha val="20000"/>
                </a:srgbClr>
              </a:gs>
            </a:gsLst>
            <a:lin ang="5400000" scaled="0"/>
          </a:gra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56" name="Google Shape;356;p70"/>
          <p:cNvSpPr>
            <a:spLocks noGrp="1"/>
          </p:cNvSpPr>
          <p:nvPr>
            <p:ph type="pic" idx="4"/>
          </p:nvPr>
        </p:nvSpPr>
        <p:spPr>
          <a:xfrm>
            <a:off x="8149100" y="3918931"/>
            <a:ext cx="606496" cy="601779"/>
          </a:xfrm>
          <a:prstGeom prst="ellipse">
            <a:avLst/>
          </a:prstGeom>
          <a:gradFill>
            <a:gsLst>
              <a:gs pos="0">
                <a:srgbClr val="FC926E">
                  <a:alpha val="20000"/>
                </a:srgbClr>
              </a:gs>
              <a:gs pos="100000">
                <a:srgbClr val="FF8A62">
                  <a:alpha val="20000"/>
                </a:srgbClr>
              </a:gs>
            </a:gsLst>
            <a:lin ang="5400000" scaled="0"/>
          </a:gra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57" name="Google Shape;357;p70"/>
          <p:cNvSpPr txBox="1">
            <a:spLocks noGrp="1"/>
          </p:cNvSpPr>
          <p:nvPr>
            <p:ph type="ctrTitle"/>
          </p:nvPr>
        </p:nvSpPr>
        <p:spPr>
          <a:xfrm>
            <a:off x="1600200" y="1600199"/>
            <a:ext cx="4867275" cy="100965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Arial"/>
              <a:buNone/>
              <a:defRPr sz="3200"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8" name="Google Shape;358;p70"/>
          <p:cNvSpPr/>
          <p:nvPr/>
        </p:nvSpPr>
        <p:spPr>
          <a:xfrm>
            <a:off x="1600200" y="931069"/>
            <a:ext cx="909638" cy="242888"/>
          </a:xfrm>
          <a:prstGeom prst="roundRect">
            <a:avLst>
              <a:gd name="adj" fmla="val 10785"/>
            </a:avLst>
          </a:prstGeom>
          <a:solidFill>
            <a:schemeClr val="accent1"/>
          </a:solidFill>
          <a:ln>
            <a:noFill/>
          </a:ln>
          <a:effectLst>
            <a:outerShdw blurRad="190500" dist="88900" dir="5400000" algn="t" rotWithShape="0">
              <a:schemeClr val="accent1">
                <a:alpha val="29803"/>
              </a:schemeClr>
            </a:outerShdw>
          </a:effectLst>
        </p:spPr>
        <p:txBody>
          <a:bodyPr spcFirstLastPara="1" wrap="square" lIns="0" tIns="45700" rIns="0" bIns="45700" anchor="ctr" anchorCtr="0">
            <a:noAutofit/>
          </a:bodyPr>
          <a:lstStyle/>
          <a:p>
            <a:pPr marL="0" marR="0" lvl="0" indent="0" algn="ctr" rtl="0">
              <a:spcBef>
                <a:spcPts val="0"/>
              </a:spcBef>
              <a:spcAft>
                <a:spcPts val="0"/>
              </a:spcAft>
              <a:buNone/>
            </a:pPr>
            <a:r>
              <a:rPr lang="en-US" sz="800" b="1">
                <a:solidFill>
                  <a:schemeClr val="lt1"/>
                </a:solidFill>
                <a:latin typeface="Arial"/>
                <a:ea typeface="Arial"/>
                <a:cs typeface="Arial"/>
                <a:sym typeface="Arial"/>
              </a:rPr>
              <a:t>PITCH DECK</a:t>
            </a:r>
            <a:endParaRPr/>
          </a:p>
        </p:txBody>
      </p:sp>
    </p:spTree>
    <p:extLst>
      <p:ext uri="{BB962C8B-B14F-4D97-AF65-F5344CB8AC3E}">
        <p14:creationId xmlns:p14="http://schemas.microsoft.com/office/powerpoint/2010/main" val="2764622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700"/>
                                  </p:stCondLst>
                                  <p:childTnLst>
                                    <p:set>
                                      <p:cBhvr>
                                        <p:cTn id="6" dur="1" fill="hold">
                                          <p:stCondLst>
                                            <p:cond delay="0"/>
                                          </p:stCondLst>
                                        </p:cTn>
                                        <p:tgtEl>
                                          <p:spTgt spid="354"/>
                                        </p:tgtEl>
                                        <p:attrNameLst>
                                          <p:attrName>style.visibility</p:attrName>
                                        </p:attrNameLst>
                                      </p:cBhvr>
                                      <p:to>
                                        <p:strVal val="visible"/>
                                      </p:to>
                                    </p:set>
                                    <p:animEffect transition="in" filter="fade">
                                      <p:cBhvr>
                                        <p:cTn id="7" dur="500"/>
                                        <p:tgtEl>
                                          <p:spTgt spid="354"/>
                                        </p:tgtEl>
                                      </p:cBhvr>
                                    </p:animEffect>
                                  </p:childTnLst>
                                </p:cTn>
                              </p:par>
                              <p:par>
                                <p:cTn id="8" presetID="10" presetClass="entr" presetSubtype="0" fill="hold" nodeType="withEffect">
                                  <p:stCondLst>
                                    <p:cond delay="1500"/>
                                  </p:stCondLst>
                                  <p:childTnLst>
                                    <p:set>
                                      <p:cBhvr>
                                        <p:cTn id="9" dur="1" fill="hold">
                                          <p:stCondLst>
                                            <p:cond delay="0"/>
                                          </p:stCondLst>
                                        </p:cTn>
                                        <p:tgtEl>
                                          <p:spTgt spid="355"/>
                                        </p:tgtEl>
                                        <p:attrNameLst>
                                          <p:attrName>style.visibility</p:attrName>
                                        </p:attrNameLst>
                                      </p:cBhvr>
                                      <p:to>
                                        <p:strVal val="visible"/>
                                      </p:to>
                                    </p:set>
                                    <p:animEffect transition="in" filter="fade">
                                      <p:cBhvr>
                                        <p:cTn id="10" dur="500"/>
                                        <p:tgtEl>
                                          <p:spTgt spid="355"/>
                                        </p:tgtEl>
                                      </p:cBhvr>
                                    </p:animEffect>
                                  </p:childTnLst>
                                </p:cTn>
                              </p:par>
                              <p:par>
                                <p:cTn id="11" presetID="10" presetClass="entr" presetSubtype="0" fill="hold" nodeType="withEffect">
                                  <p:stCondLst>
                                    <p:cond delay="2200"/>
                                  </p:stCondLst>
                                  <p:childTnLst>
                                    <p:set>
                                      <p:cBhvr>
                                        <p:cTn id="12" dur="1" fill="hold">
                                          <p:stCondLst>
                                            <p:cond delay="0"/>
                                          </p:stCondLst>
                                        </p:cTn>
                                        <p:tgtEl>
                                          <p:spTgt spid="356"/>
                                        </p:tgtEl>
                                        <p:attrNameLst>
                                          <p:attrName>style.visibility</p:attrName>
                                        </p:attrNameLst>
                                      </p:cBhvr>
                                      <p:to>
                                        <p:strVal val="visible"/>
                                      </p:to>
                                    </p:set>
                                    <p:animEffect transition="in" filter="fade">
                                      <p:cBhvr>
                                        <p:cTn id="13" dur="500"/>
                                        <p:tgtEl>
                                          <p:spTgt spid="356"/>
                                        </p:tgtEl>
                                      </p:cBhvr>
                                    </p:animEffect>
                                  </p:childTnLst>
                                </p:cTn>
                              </p:par>
                              <p:par>
                                <p:cTn id="14" presetID="10" presetClass="entr" presetSubtype="0" fill="hold" nodeType="withEffect">
                                  <p:stCondLst>
                                    <p:cond delay="0"/>
                                  </p:stCondLst>
                                  <p:childTnLst>
                                    <p:set>
                                      <p:cBhvr>
                                        <p:cTn id="15" dur="1" fill="hold">
                                          <p:stCondLst>
                                            <p:cond delay="0"/>
                                          </p:stCondLst>
                                        </p:cTn>
                                        <p:tgtEl>
                                          <p:spTgt spid="358"/>
                                        </p:tgtEl>
                                        <p:attrNameLst>
                                          <p:attrName>style.visibility</p:attrName>
                                        </p:attrNameLst>
                                      </p:cBhvr>
                                      <p:to>
                                        <p:strVal val="visible"/>
                                      </p:to>
                                    </p:set>
                                    <p:animEffect transition="in" filter="fade">
                                      <p:cBhvr>
                                        <p:cTn id="16" dur="750"/>
                                        <p:tgtEl>
                                          <p:spTgt spid="358"/>
                                        </p:tgtEl>
                                      </p:cBhvr>
                                    </p:animEffect>
                                  </p:childTnLst>
                                </p:cTn>
                              </p:par>
                              <p:par>
                                <p:cTn id="17" presetID="10" presetClass="entr" presetSubtype="0" fill="hold" nodeType="withEffect">
                                  <p:stCondLst>
                                    <p:cond delay="400"/>
                                  </p:stCondLst>
                                  <p:childTnLst>
                                    <p:set>
                                      <p:cBhvr>
                                        <p:cTn id="18" dur="1" fill="hold">
                                          <p:stCondLst>
                                            <p:cond delay="0"/>
                                          </p:stCondLst>
                                        </p:cTn>
                                        <p:tgtEl>
                                          <p:spTgt spid="357"/>
                                        </p:tgtEl>
                                        <p:attrNameLst>
                                          <p:attrName>style.visibility</p:attrName>
                                        </p:attrNameLst>
                                      </p:cBhvr>
                                      <p:to>
                                        <p:strVal val="visible"/>
                                      </p:to>
                                    </p:set>
                                    <p:animEffect transition="in" filter="fade">
                                      <p:cBhvr>
                                        <p:cTn id="19" dur="750"/>
                                        <p:tgtEl>
                                          <p:spTgt spid="3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73_Title Slide">
  <p:cSld name="73_Title Slide">
    <p:spTree>
      <p:nvGrpSpPr>
        <p:cNvPr id="1" name="Shape 359"/>
        <p:cNvGrpSpPr/>
        <p:nvPr/>
      </p:nvGrpSpPr>
      <p:grpSpPr>
        <a:xfrm>
          <a:off x="0" y="0"/>
          <a:ext cx="0" cy="0"/>
          <a:chOff x="0" y="0"/>
          <a:chExt cx="0" cy="0"/>
        </a:xfrm>
      </p:grpSpPr>
      <p:sp>
        <p:nvSpPr>
          <p:cNvPr id="360" name="Google Shape;360;p71"/>
          <p:cNvSpPr txBox="1">
            <a:spLocks noGrp="1"/>
          </p:cNvSpPr>
          <p:nvPr>
            <p:ph type="sldNum" idx="12"/>
          </p:nvPr>
        </p:nvSpPr>
        <p:spPr>
          <a:xfrm>
            <a:off x="146446" y="6339904"/>
            <a:ext cx="38100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361" name="Google Shape;361;p71"/>
          <p:cNvSpPr>
            <a:spLocks noGrp="1"/>
          </p:cNvSpPr>
          <p:nvPr>
            <p:ph type="pic" idx="2"/>
          </p:nvPr>
        </p:nvSpPr>
        <p:spPr>
          <a:xfrm>
            <a:off x="6467475" y="-1"/>
            <a:ext cx="2547938" cy="6857999"/>
          </a:xfrm>
          <a:prstGeom prst="rect">
            <a:avLst/>
          </a:prstGeom>
          <a:solidFill>
            <a:srgbClr val="FFE6DF"/>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62" name="Google Shape;362;p71"/>
          <p:cNvSpPr txBox="1">
            <a:spLocks noGrp="1"/>
          </p:cNvSpPr>
          <p:nvPr>
            <p:ph type="ctrTitle"/>
          </p:nvPr>
        </p:nvSpPr>
        <p:spPr>
          <a:xfrm>
            <a:off x="1600200" y="1600199"/>
            <a:ext cx="4867275" cy="100965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Arial"/>
              <a:buNone/>
              <a:defRPr sz="3200"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3" name="Google Shape;363;p71"/>
          <p:cNvSpPr/>
          <p:nvPr/>
        </p:nvSpPr>
        <p:spPr>
          <a:xfrm>
            <a:off x="1600200" y="931069"/>
            <a:ext cx="909638" cy="242888"/>
          </a:xfrm>
          <a:prstGeom prst="roundRect">
            <a:avLst>
              <a:gd name="adj" fmla="val 10785"/>
            </a:avLst>
          </a:prstGeom>
          <a:solidFill>
            <a:schemeClr val="accent1"/>
          </a:solidFill>
          <a:ln>
            <a:noFill/>
          </a:ln>
          <a:effectLst>
            <a:outerShdw blurRad="190500" dist="88900" dir="5400000" algn="t" rotWithShape="0">
              <a:schemeClr val="accent1">
                <a:alpha val="29803"/>
              </a:schemeClr>
            </a:outerShdw>
          </a:effectLst>
        </p:spPr>
        <p:txBody>
          <a:bodyPr spcFirstLastPara="1" wrap="square" lIns="0" tIns="45700" rIns="0" bIns="45700" anchor="ctr" anchorCtr="0">
            <a:noAutofit/>
          </a:bodyPr>
          <a:lstStyle/>
          <a:p>
            <a:pPr marL="0" marR="0" lvl="0" indent="0" algn="ctr" rtl="0">
              <a:spcBef>
                <a:spcPts val="0"/>
              </a:spcBef>
              <a:spcAft>
                <a:spcPts val="0"/>
              </a:spcAft>
              <a:buNone/>
            </a:pPr>
            <a:r>
              <a:rPr lang="en-US" sz="800" b="1">
                <a:solidFill>
                  <a:schemeClr val="lt1"/>
                </a:solidFill>
                <a:latin typeface="Arial"/>
                <a:ea typeface="Arial"/>
                <a:cs typeface="Arial"/>
                <a:sym typeface="Arial"/>
              </a:rPr>
              <a:t>PITCH DECK</a:t>
            </a:r>
            <a:endParaRPr/>
          </a:p>
        </p:txBody>
      </p:sp>
    </p:spTree>
    <p:extLst>
      <p:ext uri="{BB962C8B-B14F-4D97-AF65-F5344CB8AC3E}">
        <p14:creationId xmlns:p14="http://schemas.microsoft.com/office/powerpoint/2010/main" val="4225702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700"/>
                                  </p:stCondLst>
                                  <p:childTnLst>
                                    <p:set>
                                      <p:cBhvr>
                                        <p:cTn id="6" dur="1" fill="hold">
                                          <p:stCondLst>
                                            <p:cond delay="0"/>
                                          </p:stCondLst>
                                        </p:cTn>
                                        <p:tgtEl>
                                          <p:spTgt spid="361"/>
                                        </p:tgtEl>
                                        <p:attrNameLst>
                                          <p:attrName>style.visibility</p:attrName>
                                        </p:attrNameLst>
                                      </p:cBhvr>
                                      <p:to>
                                        <p:strVal val="visible"/>
                                      </p:to>
                                    </p:set>
                                    <p:animEffect transition="in" filter="fade">
                                      <p:cBhvr>
                                        <p:cTn id="7" dur="750"/>
                                        <p:tgtEl>
                                          <p:spTgt spid="361"/>
                                        </p:tgtEl>
                                      </p:cBhvr>
                                    </p:animEffect>
                                  </p:childTnLst>
                                </p:cTn>
                              </p:par>
                              <p:par>
                                <p:cTn id="8" presetID="10" presetClass="entr" presetSubtype="0" fill="hold" nodeType="withEffect">
                                  <p:stCondLst>
                                    <p:cond delay="0"/>
                                  </p:stCondLst>
                                  <p:childTnLst>
                                    <p:set>
                                      <p:cBhvr>
                                        <p:cTn id="9" dur="1" fill="hold">
                                          <p:stCondLst>
                                            <p:cond delay="0"/>
                                          </p:stCondLst>
                                        </p:cTn>
                                        <p:tgtEl>
                                          <p:spTgt spid="363"/>
                                        </p:tgtEl>
                                        <p:attrNameLst>
                                          <p:attrName>style.visibility</p:attrName>
                                        </p:attrNameLst>
                                      </p:cBhvr>
                                      <p:to>
                                        <p:strVal val="visible"/>
                                      </p:to>
                                    </p:set>
                                    <p:animEffect transition="in" filter="fade">
                                      <p:cBhvr>
                                        <p:cTn id="10" dur="750"/>
                                        <p:tgtEl>
                                          <p:spTgt spid="363"/>
                                        </p:tgtEl>
                                      </p:cBhvr>
                                    </p:animEffect>
                                  </p:childTnLst>
                                </p:cTn>
                              </p:par>
                              <p:par>
                                <p:cTn id="11" presetID="10" presetClass="entr" presetSubtype="0" fill="hold" nodeType="withEffect">
                                  <p:stCondLst>
                                    <p:cond delay="400"/>
                                  </p:stCondLst>
                                  <p:childTnLst>
                                    <p:set>
                                      <p:cBhvr>
                                        <p:cTn id="12" dur="1" fill="hold">
                                          <p:stCondLst>
                                            <p:cond delay="0"/>
                                          </p:stCondLst>
                                        </p:cTn>
                                        <p:tgtEl>
                                          <p:spTgt spid="362"/>
                                        </p:tgtEl>
                                        <p:attrNameLst>
                                          <p:attrName>style.visibility</p:attrName>
                                        </p:attrNameLst>
                                      </p:cBhvr>
                                      <p:to>
                                        <p:strVal val="visible"/>
                                      </p:to>
                                    </p:set>
                                    <p:animEffect transition="in" filter="fade">
                                      <p:cBhvr>
                                        <p:cTn id="13" dur="750"/>
                                        <p:tgtEl>
                                          <p:spTgt spid="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74_Title Slide">
  <p:cSld name="74_Title Slide">
    <p:spTree>
      <p:nvGrpSpPr>
        <p:cNvPr id="1" name="Shape 364"/>
        <p:cNvGrpSpPr/>
        <p:nvPr/>
      </p:nvGrpSpPr>
      <p:grpSpPr>
        <a:xfrm>
          <a:off x="0" y="0"/>
          <a:ext cx="0" cy="0"/>
          <a:chOff x="0" y="0"/>
          <a:chExt cx="0" cy="0"/>
        </a:xfrm>
      </p:grpSpPr>
      <p:sp>
        <p:nvSpPr>
          <p:cNvPr id="365" name="Google Shape;365;p72"/>
          <p:cNvSpPr txBox="1">
            <a:spLocks noGrp="1"/>
          </p:cNvSpPr>
          <p:nvPr>
            <p:ph type="sldNum" idx="12"/>
          </p:nvPr>
        </p:nvSpPr>
        <p:spPr>
          <a:xfrm>
            <a:off x="146446" y="6339904"/>
            <a:ext cx="38100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366" name="Google Shape;366;p72"/>
          <p:cNvSpPr>
            <a:spLocks noGrp="1"/>
          </p:cNvSpPr>
          <p:nvPr>
            <p:ph type="pic" idx="2"/>
          </p:nvPr>
        </p:nvSpPr>
        <p:spPr>
          <a:xfrm>
            <a:off x="1600200" y="3581400"/>
            <a:ext cx="4396154" cy="1943100"/>
          </a:xfrm>
          <a:prstGeom prst="rect">
            <a:avLst/>
          </a:prstGeom>
          <a:solidFill>
            <a:srgbClr val="FFE6DF"/>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67" name="Google Shape;367;p72"/>
          <p:cNvSpPr>
            <a:spLocks noGrp="1"/>
          </p:cNvSpPr>
          <p:nvPr>
            <p:ph type="pic" idx="3"/>
          </p:nvPr>
        </p:nvSpPr>
        <p:spPr>
          <a:xfrm>
            <a:off x="5996353" y="1638300"/>
            <a:ext cx="4396153" cy="1943100"/>
          </a:xfrm>
          <a:prstGeom prst="rect">
            <a:avLst/>
          </a:prstGeom>
          <a:solidFill>
            <a:srgbClr val="FFE6DF"/>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68" name="Google Shape;368;p72"/>
          <p:cNvSpPr txBox="1">
            <a:spLocks noGrp="1"/>
          </p:cNvSpPr>
          <p:nvPr>
            <p:ph type="ctrTitle"/>
          </p:nvPr>
        </p:nvSpPr>
        <p:spPr>
          <a:xfrm>
            <a:off x="1600200" y="1600199"/>
            <a:ext cx="4867275" cy="100965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Arial"/>
              <a:buNone/>
              <a:defRPr sz="3200"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9" name="Google Shape;369;p72"/>
          <p:cNvSpPr/>
          <p:nvPr/>
        </p:nvSpPr>
        <p:spPr>
          <a:xfrm>
            <a:off x="1600200" y="931069"/>
            <a:ext cx="909638" cy="242888"/>
          </a:xfrm>
          <a:prstGeom prst="roundRect">
            <a:avLst>
              <a:gd name="adj" fmla="val 10785"/>
            </a:avLst>
          </a:prstGeom>
          <a:solidFill>
            <a:schemeClr val="accent1"/>
          </a:solidFill>
          <a:ln>
            <a:noFill/>
          </a:ln>
          <a:effectLst>
            <a:outerShdw blurRad="190500" dist="88900" dir="5400000" algn="t" rotWithShape="0">
              <a:schemeClr val="accent1">
                <a:alpha val="29803"/>
              </a:schemeClr>
            </a:outerShdw>
          </a:effectLst>
        </p:spPr>
        <p:txBody>
          <a:bodyPr spcFirstLastPara="1" wrap="square" lIns="0" tIns="45700" rIns="0" bIns="45700" anchor="ctr" anchorCtr="0">
            <a:noAutofit/>
          </a:bodyPr>
          <a:lstStyle/>
          <a:p>
            <a:pPr marL="0" marR="0" lvl="0" indent="0" algn="ctr" rtl="0">
              <a:spcBef>
                <a:spcPts val="0"/>
              </a:spcBef>
              <a:spcAft>
                <a:spcPts val="0"/>
              </a:spcAft>
              <a:buNone/>
            </a:pPr>
            <a:r>
              <a:rPr lang="en-US" sz="800" b="1">
                <a:solidFill>
                  <a:schemeClr val="lt1"/>
                </a:solidFill>
                <a:latin typeface="Arial"/>
                <a:ea typeface="Arial"/>
                <a:cs typeface="Arial"/>
                <a:sym typeface="Arial"/>
              </a:rPr>
              <a:t>PITCH DECK</a:t>
            </a:r>
            <a:endParaRPr/>
          </a:p>
        </p:txBody>
      </p:sp>
    </p:spTree>
    <p:extLst>
      <p:ext uri="{BB962C8B-B14F-4D97-AF65-F5344CB8AC3E}">
        <p14:creationId xmlns:p14="http://schemas.microsoft.com/office/powerpoint/2010/main" val="1490221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367"/>
                                        </p:tgtEl>
                                        <p:attrNameLst>
                                          <p:attrName>style.visibility</p:attrName>
                                        </p:attrNameLst>
                                      </p:cBhvr>
                                      <p:to>
                                        <p:strVal val="visible"/>
                                      </p:to>
                                    </p:set>
                                    <p:animEffect transition="in" filter="fade">
                                      <p:cBhvr>
                                        <p:cTn id="7" dur="750"/>
                                        <p:tgtEl>
                                          <p:spTgt spid="367"/>
                                        </p:tgtEl>
                                      </p:cBhvr>
                                    </p:animEffect>
                                  </p:childTnLst>
                                </p:cTn>
                              </p:par>
                              <p:par>
                                <p:cTn id="8" presetID="10" presetClass="entr" presetSubtype="0" fill="hold" nodeType="withEffect">
                                  <p:stCondLst>
                                    <p:cond delay="900"/>
                                  </p:stCondLst>
                                  <p:childTnLst>
                                    <p:set>
                                      <p:cBhvr>
                                        <p:cTn id="9" dur="1" fill="hold">
                                          <p:stCondLst>
                                            <p:cond delay="0"/>
                                          </p:stCondLst>
                                        </p:cTn>
                                        <p:tgtEl>
                                          <p:spTgt spid="366"/>
                                        </p:tgtEl>
                                        <p:attrNameLst>
                                          <p:attrName>style.visibility</p:attrName>
                                        </p:attrNameLst>
                                      </p:cBhvr>
                                      <p:to>
                                        <p:strVal val="visible"/>
                                      </p:to>
                                    </p:set>
                                    <p:animEffect transition="in" filter="fade">
                                      <p:cBhvr>
                                        <p:cTn id="10" dur="750"/>
                                        <p:tgtEl>
                                          <p:spTgt spid="366"/>
                                        </p:tgtEl>
                                      </p:cBhvr>
                                    </p:animEffect>
                                  </p:childTnLst>
                                </p:cTn>
                              </p:par>
                              <p:par>
                                <p:cTn id="11" presetID="10" presetClass="entr" presetSubtype="0" fill="hold" nodeType="withEffect">
                                  <p:stCondLst>
                                    <p:cond delay="0"/>
                                  </p:stCondLst>
                                  <p:childTnLst>
                                    <p:set>
                                      <p:cBhvr>
                                        <p:cTn id="12" dur="1" fill="hold">
                                          <p:stCondLst>
                                            <p:cond delay="0"/>
                                          </p:stCondLst>
                                        </p:cTn>
                                        <p:tgtEl>
                                          <p:spTgt spid="369"/>
                                        </p:tgtEl>
                                        <p:attrNameLst>
                                          <p:attrName>style.visibility</p:attrName>
                                        </p:attrNameLst>
                                      </p:cBhvr>
                                      <p:to>
                                        <p:strVal val="visible"/>
                                      </p:to>
                                    </p:set>
                                    <p:animEffect transition="in" filter="fade">
                                      <p:cBhvr>
                                        <p:cTn id="13" dur="750"/>
                                        <p:tgtEl>
                                          <p:spTgt spid="369"/>
                                        </p:tgtEl>
                                      </p:cBhvr>
                                    </p:animEffect>
                                  </p:childTnLst>
                                </p:cTn>
                              </p:par>
                              <p:par>
                                <p:cTn id="14" presetID="10" presetClass="entr" presetSubtype="0" fill="hold" nodeType="withEffect">
                                  <p:stCondLst>
                                    <p:cond delay="400"/>
                                  </p:stCondLst>
                                  <p:childTnLst>
                                    <p:set>
                                      <p:cBhvr>
                                        <p:cTn id="15" dur="1" fill="hold">
                                          <p:stCondLst>
                                            <p:cond delay="0"/>
                                          </p:stCondLst>
                                        </p:cTn>
                                        <p:tgtEl>
                                          <p:spTgt spid="368"/>
                                        </p:tgtEl>
                                        <p:attrNameLst>
                                          <p:attrName>style.visibility</p:attrName>
                                        </p:attrNameLst>
                                      </p:cBhvr>
                                      <p:to>
                                        <p:strVal val="visible"/>
                                      </p:to>
                                    </p:set>
                                    <p:animEffect transition="in" filter="fade">
                                      <p:cBhvr>
                                        <p:cTn id="16" dur="750"/>
                                        <p:tgtEl>
                                          <p:spTgt spid="3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75_Title Slide">
  <p:cSld name="75_Title Slide">
    <p:spTree>
      <p:nvGrpSpPr>
        <p:cNvPr id="1" name="Shape 370"/>
        <p:cNvGrpSpPr/>
        <p:nvPr/>
      </p:nvGrpSpPr>
      <p:grpSpPr>
        <a:xfrm>
          <a:off x="0" y="0"/>
          <a:ext cx="0" cy="0"/>
          <a:chOff x="0" y="0"/>
          <a:chExt cx="0" cy="0"/>
        </a:xfrm>
      </p:grpSpPr>
      <p:sp>
        <p:nvSpPr>
          <p:cNvPr id="371" name="Google Shape;371;p73"/>
          <p:cNvSpPr txBox="1">
            <a:spLocks noGrp="1"/>
          </p:cNvSpPr>
          <p:nvPr>
            <p:ph type="sldNum" idx="12"/>
          </p:nvPr>
        </p:nvSpPr>
        <p:spPr>
          <a:xfrm>
            <a:off x="146446" y="6339904"/>
            <a:ext cx="38100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372" name="Google Shape;372;p73"/>
          <p:cNvSpPr>
            <a:spLocks noGrp="1"/>
          </p:cNvSpPr>
          <p:nvPr>
            <p:ph type="pic" idx="2"/>
          </p:nvPr>
        </p:nvSpPr>
        <p:spPr>
          <a:xfrm>
            <a:off x="1600200" y="2817447"/>
            <a:ext cx="2674430" cy="3426047"/>
          </a:xfrm>
          <a:prstGeom prst="rect">
            <a:avLst/>
          </a:prstGeom>
          <a:solidFill>
            <a:srgbClr val="FFE6DF"/>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73" name="Google Shape;373;p73"/>
          <p:cNvSpPr>
            <a:spLocks noGrp="1"/>
          </p:cNvSpPr>
          <p:nvPr>
            <p:ph type="pic" idx="3"/>
          </p:nvPr>
        </p:nvSpPr>
        <p:spPr>
          <a:xfrm>
            <a:off x="4894231" y="808891"/>
            <a:ext cx="2674430" cy="5434603"/>
          </a:xfrm>
          <a:prstGeom prst="rect">
            <a:avLst/>
          </a:prstGeom>
          <a:solidFill>
            <a:srgbClr val="FFE6DF"/>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74" name="Google Shape;374;p73"/>
          <p:cNvSpPr>
            <a:spLocks noGrp="1"/>
          </p:cNvSpPr>
          <p:nvPr>
            <p:ph type="pic" idx="4"/>
          </p:nvPr>
        </p:nvSpPr>
        <p:spPr>
          <a:xfrm>
            <a:off x="8188262" y="2817447"/>
            <a:ext cx="2674430" cy="3426047"/>
          </a:xfrm>
          <a:prstGeom prst="rect">
            <a:avLst/>
          </a:prstGeom>
          <a:solidFill>
            <a:srgbClr val="FFE6DF"/>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75" name="Google Shape;375;p73"/>
          <p:cNvSpPr txBox="1">
            <a:spLocks noGrp="1"/>
          </p:cNvSpPr>
          <p:nvPr>
            <p:ph type="ctrTitle"/>
          </p:nvPr>
        </p:nvSpPr>
        <p:spPr>
          <a:xfrm>
            <a:off x="1600200" y="1600199"/>
            <a:ext cx="4867275" cy="100965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Arial"/>
              <a:buNone/>
              <a:defRPr sz="3200"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6" name="Google Shape;376;p73"/>
          <p:cNvSpPr/>
          <p:nvPr/>
        </p:nvSpPr>
        <p:spPr>
          <a:xfrm>
            <a:off x="1600200" y="931069"/>
            <a:ext cx="909638" cy="242888"/>
          </a:xfrm>
          <a:prstGeom prst="roundRect">
            <a:avLst>
              <a:gd name="adj" fmla="val 10785"/>
            </a:avLst>
          </a:prstGeom>
          <a:solidFill>
            <a:schemeClr val="accent1"/>
          </a:solidFill>
          <a:ln>
            <a:noFill/>
          </a:ln>
          <a:effectLst>
            <a:outerShdw blurRad="190500" dist="88900" dir="5400000" algn="t" rotWithShape="0">
              <a:schemeClr val="accent1">
                <a:alpha val="29803"/>
              </a:schemeClr>
            </a:outerShdw>
          </a:effectLst>
        </p:spPr>
        <p:txBody>
          <a:bodyPr spcFirstLastPara="1" wrap="square" lIns="0" tIns="45700" rIns="0" bIns="45700" anchor="ctr" anchorCtr="0">
            <a:noAutofit/>
          </a:bodyPr>
          <a:lstStyle/>
          <a:p>
            <a:pPr marL="0" marR="0" lvl="0" indent="0" algn="ctr" rtl="0">
              <a:spcBef>
                <a:spcPts val="0"/>
              </a:spcBef>
              <a:spcAft>
                <a:spcPts val="0"/>
              </a:spcAft>
              <a:buNone/>
            </a:pPr>
            <a:r>
              <a:rPr lang="en-US" sz="800" b="1">
                <a:solidFill>
                  <a:schemeClr val="lt1"/>
                </a:solidFill>
                <a:latin typeface="Arial"/>
                <a:ea typeface="Arial"/>
                <a:cs typeface="Arial"/>
                <a:sym typeface="Arial"/>
              </a:rPr>
              <a:t>PITCH DECK</a:t>
            </a:r>
            <a:endParaRPr/>
          </a:p>
        </p:txBody>
      </p:sp>
    </p:spTree>
    <p:extLst>
      <p:ext uri="{BB962C8B-B14F-4D97-AF65-F5344CB8AC3E}">
        <p14:creationId xmlns:p14="http://schemas.microsoft.com/office/powerpoint/2010/main" val="49725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72"/>
                                        </p:tgtEl>
                                        <p:attrNameLst>
                                          <p:attrName>style.visibility</p:attrName>
                                        </p:attrNameLst>
                                      </p:cBhvr>
                                      <p:to>
                                        <p:strVal val="visible"/>
                                      </p:to>
                                    </p:set>
                                    <p:animEffect transition="in" filter="fade">
                                      <p:cBhvr>
                                        <p:cTn id="7" dur="750"/>
                                        <p:tgtEl>
                                          <p:spTgt spid="372"/>
                                        </p:tgtEl>
                                      </p:cBhvr>
                                    </p:animEffect>
                                  </p:childTnLst>
                                </p:cTn>
                              </p:par>
                              <p:par>
                                <p:cTn id="8" presetID="10" presetClass="entr" presetSubtype="0" fill="hold" nodeType="withEffect">
                                  <p:stCondLst>
                                    <p:cond delay="300"/>
                                  </p:stCondLst>
                                  <p:childTnLst>
                                    <p:set>
                                      <p:cBhvr>
                                        <p:cTn id="9" dur="1" fill="hold">
                                          <p:stCondLst>
                                            <p:cond delay="0"/>
                                          </p:stCondLst>
                                        </p:cTn>
                                        <p:tgtEl>
                                          <p:spTgt spid="373"/>
                                        </p:tgtEl>
                                        <p:attrNameLst>
                                          <p:attrName>style.visibility</p:attrName>
                                        </p:attrNameLst>
                                      </p:cBhvr>
                                      <p:to>
                                        <p:strVal val="visible"/>
                                      </p:to>
                                    </p:set>
                                    <p:animEffect transition="in" filter="fade">
                                      <p:cBhvr>
                                        <p:cTn id="10" dur="750"/>
                                        <p:tgtEl>
                                          <p:spTgt spid="373"/>
                                        </p:tgtEl>
                                      </p:cBhvr>
                                    </p:animEffect>
                                  </p:childTnLst>
                                </p:cTn>
                              </p:par>
                              <p:par>
                                <p:cTn id="11" presetID="10" presetClass="entr" presetSubtype="0" fill="hold" nodeType="withEffect">
                                  <p:stCondLst>
                                    <p:cond delay="700"/>
                                  </p:stCondLst>
                                  <p:childTnLst>
                                    <p:set>
                                      <p:cBhvr>
                                        <p:cTn id="12" dur="1" fill="hold">
                                          <p:stCondLst>
                                            <p:cond delay="0"/>
                                          </p:stCondLst>
                                        </p:cTn>
                                        <p:tgtEl>
                                          <p:spTgt spid="374"/>
                                        </p:tgtEl>
                                        <p:attrNameLst>
                                          <p:attrName>style.visibility</p:attrName>
                                        </p:attrNameLst>
                                      </p:cBhvr>
                                      <p:to>
                                        <p:strVal val="visible"/>
                                      </p:to>
                                    </p:set>
                                    <p:animEffect transition="in" filter="fade">
                                      <p:cBhvr>
                                        <p:cTn id="13" dur="750"/>
                                        <p:tgtEl>
                                          <p:spTgt spid="374"/>
                                        </p:tgtEl>
                                      </p:cBhvr>
                                    </p:animEffect>
                                  </p:childTnLst>
                                </p:cTn>
                              </p:par>
                              <p:par>
                                <p:cTn id="14" presetID="10" presetClass="entr" presetSubtype="0" fill="hold" nodeType="withEffect">
                                  <p:stCondLst>
                                    <p:cond delay="0"/>
                                  </p:stCondLst>
                                  <p:childTnLst>
                                    <p:set>
                                      <p:cBhvr>
                                        <p:cTn id="15" dur="1" fill="hold">
                                          <p:stCondLst>
                                            <p:cond delay="0"/>
                                          </p:stCondLst>
                                        </p:cTn>
                                        <p:tgtEl>
                                          <p:spTgt spid="376"/>
                                        </p:tgtEl>
                                        <p:attrNameLst>
                                          <p:attrName>style.visibility</p:attrName>
                                        </p:attrNameLst>
                                      </p:cBhvr>
                                      <p:to>
                                        <p:strVal val="visible"/>
                                      </p:to>
                                    </p:set>
                                    <p:animEffect transition="in" filter="fade">
                                      <p:cBhvr>
                                        <p:cTn id="16" dur="750"/>
                                        <p:tgtEl>
                                          <p:spTgt spid="376"/>
                                        </p:tgtEl>
                                      </p:cBhvr>
                                    </p:animEffect>
                                  </p:childTnLst>
                                </p:cTn>
                              </p:par>
                              <p:par>
                                <p:cTn id="17" presetID="10" presetClass="entr" presetSubtype="0" fill="hold" nodeType="withEffect">
                                  <p:stCondLst>
                                    <p:cond delay="400"/>
                                  </p:stCondLst>
                                  <p:childTnLst>
                                    <p:set>
                                      <p:cBhvr>
                                        <p:cTn id="18" dur="1" fill="hold">
                                          <p:stCondLst>
                                            <p:cond delay="0"/>
                                          </p:stCondLst>
                                        </p:cTn>
                                        <p:tgtEl>
                                          <p:spTgt spid="375"/>
                                        </p:tgtEl>
                                        <p:attrNameLst>
                                          <p:attrName>style.visibility</p:attrName>
                                        </p:attrNameLst>
                                      </p:cBhvr>
                                      <p:to>
                                        <p:strVal val="visible"/>
                                      </p:to>
                                    </p:set>
                                    <p:animEffect transition="in" filter="fade">
                                      <p:cBhvr>
                                        <p:cTn id="19" dur="750"/>
                                        <p:tgtEl>
                                          <p:spTgt spid="3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77_Title Slide">
  <p:cSld name="77_Title Slide">
    <p:spTree>
      <p:nvGrpSpPr>
        <p:cNvPr id="1" name="Shape 377"/>
        <p:cNvGrpSpPr/>
        <p:nvPr/>
      </p:nvGrpSpPr>
      <p:grpSpPr>
        <a:xfrm>
          <a:off x="0" y="0"/>
          <a:ext cx="0" cy="0"/>
          <a:chOff x="0" y="0"/>
          <a:chExt cx="0" cy="0"/>
        </a:xfrm>
      </p:grpSpPr>
      <p:sp>
        <p:nvSpPr>
          <p:cNvPr id="378" name="Google Shape;378;p74"/>
          <p:cNvSpPr txBox="1">
            <a:spLocks noGrp="1"/>
          </p:cNvSpPr>
          <p:nvPr>
            <p:ph type="sldNum" idx="12"/>
          </p:nvPr>
        </p:nvSpPr>
        <p:spPr>
          <a:xfrm>
            <a:off x="146446" y="6339904"/>
            <a:ext cx="38100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379" name="Google Shape;379;p74"/>
          <p:cNvSpPr>
            <a:spLocks noGrp="1"/>
          </p:cNvSpPr>
          <p:nvPr>
            <p:ph type="pic" idx="2"/>
          </p:nvPr>
        </p:nvSpPr>
        <p:spPr>
          <a:xfrm>
            <a:off x="6972300" y="-1"/>
            <a:ext cx="3409951" cy="6857999"/>
          </a:xfrm>
          <a:prstGeom prst="rect">
            <a:avLst/>
          </a:prstGeom>
          <a:solidFill>
            <a:srgbClr val="FFE6DF"/>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80" name="Google Shape;380;p74"/>
          <p:cNvSpPr txBox="1">
            <a:spLocks noGrp="1"/>
          </p:cNvSpPr>
          <p:nvPr>
            <p:ph type="ctrTitle"/>
          </p:nvPr>
        </p:nvSpPr>
        <p:spPr>
          <a:xfrm>
            <a:off x="1600200" y="1600199"/>
            <a:ext cx="4867275" cy="100965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Arial"/>
              <a:buNone/>
              <a:defRPr sz="3200"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1" name="Google Shape;381;p74"/>
          <p:cNvSpPr/>
          <p:nvPr/>
        </p:nvSpPr>
        <p:spPr>
          <a:xfrm>
            <a:off x="1600200" y="931069"/>
            <a:ext cx="909638" cy="242888"/>
          </a:xfrm>
          <a:prstGeom prst="roundRect">
            <a:avLst>
              <a:gd name="adj" fmla="val 10785"/>
            </a:avLst>
          </a:prstGeom>
          <a:solidFill>
            <a:schemeClr val="accent1"/>
          </a:solidFill>
          <a:ln>
            <a:noFill/>
          </a:ln>
          <a:effectLst>
            <a:outerShdw blurRad="190500" dist="88900" dir="5400000" algn="t" rotWithShape="0">
              <a:schemeClr val="accent1">
                <a:alpha val="29803"/>
              </a:schemeClr>
            </a:outerShdw>
          </a:effectLst>
        </p:spPr>
        <p:txBody>
          <a:bodyPr spcFirstLastPara="1" wrap="square" lIns="0" tIns="45700" rIns="0" bIns="45700" anchor="ctr" anchorCtr="0">
            <a:noAutofit/>
          </a:bodyPr>
          <a:lstStyle/>
          <a:p>
            <a:pPr marL="0" marR="0" lvl="0" indent="0" algn="ctr" rtl="0">
              <a:spcBef>
                <a:spcPts val="0"/>
              </a:spcBef>
              <a:spcAft>
                <a:spcPts val="0"/>
              </a:spcAft>
              <a:buNone/>
            </a:pPr>
            <a:r>
              <a:rPr lang="en-US" sz="800" b="1">
                <a:solidFill>
                  <a:schemeClr val="lt1"/>
                </a:solidFill>
                <a:latin typeface="Arial"/>
                <a:ea typeface="Arial"/>
                <a:cs typeface="Arial"/>
                <a:sym typeface="Arial"/>
              </a:rPr>
              <a:t>PITCH DECK</a:t>
            </a:r>
            <a:endParaRPr/>
          </a:p>
        </p:txBody>
      </p:sp>
    </p:spTree>
    <p:extLst>
      <p:ext uri="{BB962C8B-B14F-4D97-AF65-F5344CB8AC3E}">
        <p14:creationId xmlns:p14="http://schemas.microsoft.com/office/powerpoint/2010/main" val="960989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600"/>
                                  </p:stCondLst>
                                  <p:childTnLst>
                                    <p:set>
                                      <p:cBhvr>
                                        <p:cTn id="6" dur="1" fill="hold">
                                          <p:stCondLst>
                                            <p:cond delay="0"/>
                                          </p:stCondLst>
                                        </p:cTn>
                                        <p:tgtEl>
                                          <p:spTgt spid="379"/>
                                        </p:tgtEl>
                                        <p:attrNameLst>
                                          <p:attrName>style.visibility</p:attrName>
                                        </p:attrNameLst>
                                      </p:cBhvr>
                                      <p:to>
                                        <p:strVal val="visible"/>
                                      </p:to>
                                    </p:set>
                                    <p:animEffect transition="in" filter="fade">
                                      <p:cBhvr>
                                        <p:cTn id="7" dur="750"/>
                                        <p:tgtEl>
                                          <p:spTgt spid="379"/>
                                        </p:tgtEl>
                                      </p:cBhvr>
                                    </p:animEffect>
                                  </p:childTnLst>
                                </p:cTn>
                              </p:par>
                              <p:par>
                                <p:cTn id="8" presetID="10" presetClass="entr" presetSubtype="0" fill="hold" nodeType="withEffect">
                                  <p:stCondLst>
                                    <p:cond delay="0"/>
                                  </p:stCondLst>
                                  <p:childTnLst>
                                    <p:set>
                                      <p:cBhvr>
                                        <p:cTn id="9" dur="1" fill="hold">
                                          <p:stCondLst>
                                            <p:cond delay="0"/>
                                          </p:stCondLst>
                                        </p:cTn>
                                        <p:tgtEl>
                                          <p:spTgt spid="381"/>
                                        </p:tgtEl>
                                        <p:attrNameLst>
                                          <p:attrName>style.visibility</p:attrName>
                                        </p:attrNameLst>
                                      </p:cBhvr>
                                      <p:to>
                                        <p:strVal val="visible"/>
                                      </p:to>
                                    </p:set>
                                    <p:animEffect transition="in" filter="fade">
                                      <p:cBhvr>
                                        <p:cTn id="10" dur="750"/>
                                        <p:tgtEl>
                                          <p:spTgt spid="381"/>
                                        </p:tgtEl>
                                      </p:cBhvr>
                                    </p:animEffect>
                                  </p:childTnLst>
                                </p:cTn>
                              </p:par>
                              <p:par>
                                <p:cTn id="11" presetID="10" presetClass="entr" presetSubtype="0" fill="hold" nodeType="withEffect">
                                  <p:stCondLst>
                                    <p:cond delay="400"/>
                                  </p:stCondLst>
                                  <p:childTnLst>
                                    <p:set>
                                      <p:cBhvr>
                                        <p:cTn id="12" dur="1" fill="hold">
                                          <p:stCondLst>
                                            <p:cond delay="0"/>
                                          </p:stCondLst>
                                        </p:cTn>
                                        <p:tgtEl>
                                          <p:spTgt spid="380"/>
                                        </p:tgtEl>
                                        <p:attrNameLst>
                                          <p:attrName>style.visibility</p:attrName>
                                        </p:attrNameLst>
                                      </p:cBhvr>
                                      <p:to>
                                        <p:strVal val="visible"/>
                                      </p:to>
                                    </p:set>
                                    <p:animEffect transition="in" filter="fade">
                                      <p:cBhvr>
                                        <p:cTn id="13" dur="750"/>
                                        <p:tgtEl>
                                          <p:spTgt spid="3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39_Custom Layout">
  <p:cSld name="39_Custom Layout">
    <p:spTree>
      <p:nvGrpSpPr>
        <p:cNvPr id="1" name="Shape 382"/>
        <p:cNvGrpSpPr/>
        <p:nvPr/>
      </p:nvGrpSpPr>
      <p:grpSpPr>
        <a:xfrm>
          <a:off x="0" y="0"/>
          <a:ext cx="0" cy="0"/>
          <a:chOff x="0" y="0"/>
          <a:chExt cx="0" cy="0"/>
        </a:xfrm>
      </p:grpSpPr>
      <p:sp>
        <p:nvSpPr>
          <p:cNvPr id="383" name="Google Shape;383;p75"/>
          <p:cNvSpPr>
            <a:spLocks noGrp="1"/>
          </p:cNvSpPr>
          <p:nvPr>
            <p:ph type="pic" idx="2"/>
          </p:nvPr>
        </p:nvSpPr>
        <p:spPr>
          <a:xfrm>
            <a:off x="2061161" y="2831075"/>
            <a:ext cx="2316839" cy="1727431"/>
          </a:xfrm>
          <a:prstGeom prst="rect">
            <a:avLst/>
          </a:prstGeom>
          <a:noFill/>
          <a:ln>
            <a:noFill/>
          </a:ln>
        </p:spPr>
        <p:txBody>
          <a:bodyPr spcFirstLastPara="1" wrap="square" lIns="91425" tIns="45700" rIns="91425" bIns="45700" anchor="ctr" anchorCtr="1">
            <a:noAutofit/>
          </a:bodyPr>
          <a:lstStyle>
            <a:lvl1pPr marR="0" lvl="0" algn="ctr" rtl="0">
              <a:lnSpc>
                <a:spcPct val="100000"/>
              </a:lnSpc>
              <a:spcBef>
                <a:spcPts val="100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84" name="Google Shape;384;p75"/>
          <p:cNvSpPr>
            <a:spLocks noGrp="1"/>
          </p:cNvSpPr>
          <p:nvPr>
            <p:ph type="pic" idx="3"/>
          </p:nvPr>
        </p:nvSpPr>
        <p:spPr>
          <a:xfrm>
            <a:off x="4827030" y="2831075"/>
            <a:ext cx="2316840" cy="1727432"/>
          </a:xfrm>
          <a:prstGeom prst="rect">
            <a:avLst/>
          </a:prstGeom>
          <a:noFill/>
          <a:ln>
            <a:noFill/>
          </a:ln>
        </p:spPr>
        <p:txBody>
          <a:bodyPr spcFirstLastPara="1" wrap="square" lIns="91425" tIns="45700" rIns="91425" bIns="45700" anchor="ctr" anchorCtr="1">
            <a:noAutofit/>
          </a:bodyPr>
          <a:lstStyle>
            <a:lvl1pPr marR="0" lvl="0" algn="ctr" rtl="0">
              <a:lnSpc>
                <a:spcPct val="100000"/>
              </a:lnSpc>
              <a:spcBef>
                <a:spcPts val="100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85" name="Google Shape;385;p75"/>
          <p:cNvSpPr>
            <a:spLocks noGrp="1"/>
          </p:cNvSpPr>
          <p:nvPr>
            <p:ph type="pic" idx="4"/>
          </p:nvPr>
        </p:nvSpPr>
        <p:spPr>
          <a:xfrm>
            <a:off x="7592899" y="1714500"/>
            <a:ext cx="3407060" cy="2169437"/>
          </a:xfrm>
          <a:prstGeom prst="rect">
            <a:avLst/>
          </a:prstGeom>
          <a:noFill/>
          <a:ln>
            <a:noFill/>
          </a:ln>
        </p:spPr>
        <p:txBody>
          <a:bodyPr spcFirstLastPara="1" wrap="square" lIns="91425" tIns="45700" rIns="91425" bIns="45700" anchor="ctr" anchorCtr="1">
            <a:noAutofit/>
          </a:bodyPr>
          <a:lstStyle>
            <a:lvl1pPr marR="0" lvl="0" algn="ctr" rtl="0">
              <a:lnSpc>
                <a:spcPct val="100000"/>
              </a:lnSpc>
              <a:spcBef>
                <a:spcPts val="100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86" name="Google Shape;386;p75"/>
          <p:cNvSpPr txBox="1">
            <a:spLocks noGrp="1"/>
          </p:cNvSpPr>
          <p:nvPr>
            <p:ph type="ctrTitle"/>
          </p:nvPr>
        </p:nvSpPr>
        <p:spPr>
          <a:xfrm>
            <a:off x="1600200" y="1600199"/>
            <a:ext cx="4867275" cy="100965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Arial"/>
              <a:buNone/>
              <a:defRPr sz="3200"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7" name="Google Shape;387;p75"/>
          <p:cNvSpPr/>
          <p:nvPr/>
        </p:nvSpPr>
        <p:spPr>
          <a:xfrm>
            <a:off x="1600200" y="931069"/>
            <a:ext cx="909638" cy="242888"/>
          </a:xfrm>
          <a:prstGeom prst="roundRect">
            <a:avLst>
              <a:gd name="adj" fmla="val 10785"/>
            </a:avLst>
          </a:prstGeom>
          <a:solidFill>
            <a:schemeClr val="accent1"/>
          </a:solidFill>
          <a:ln>
            <a:noFill/>
          </a:ln>
          <a:effectLst>
            <a:outerShdw blurRad="190500" dist="88900" dir="5400000" algn="t" rotWithShape="0">
              <a:schemeClr val="accent1">
                <a:alpha val="29803"/>
              </a:schemeClr>
            </a:outerShdw>
          </a:effectLst>
        </p:spPr>
        <p:txBody>
          <a:bodyPr spcFirstLastPara="1" wrap="square" lIns="0" tIns="45700" rIns="0" bIns="45700" anchor="ctr" anchorCtr="0">
            <a:noAutofit/>
          </a:bodyPr>
          <a:lstStyle/>
          <a:p>
            <a:pPr marL="0" marR="0" lvl="0" indent="0" algn="ctr" rtl="0">
              <a:spcBef>
                <a:spcPts val="0"/>
              </a:spcBef>
              <a:spcAft>
                <a:spcPts val="0"/>
              </a:spcAft>
              <a:buNone/>
            </a:pPr>
            <a:r>
              <a:rPr lang="en-US" sz="800" b="1">
                <a:solidFill>
                  <a:schemeClr val="lt1"/>
                </a:solidFill>
                <a:latin typeface="Arial"/>
                <a:ea typeface="Arial"/>
                <a:cs typeface="Arial"/>
                <a:sym typeface="Arial"/>
              </a:rPr>
              <a:t>PITCH DECK</a:t>
            </a:r>
            <a:endParaRPr/>
          </a:p>
        </p:txBody>
      </p:sp>
      <p:sp>
        <p:nvSpPr>
          <p:cNvPr id="388" name="Google Shape;388;p75"/>
          <p:cNvSpPr txBox="1">
            <a:spLocks noGrp="1"/>
          </p:cNvSpPr>
          <p:nvPr>
            <p:ph type="sldNum" idx="12"/>
          </p:nvPr>
        </p:nvSpPr>
        <p:spPr>
          <a:xfrm>
            <a:off x="146446" y="6339904"/>
            <a:ext cx="38100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64469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00"/>
                                  </p:stCondLst>
                                  <p:childTnLst>
                                    <p:set>
                                      <p:cBhvr>
                                        <p:cTn id="6" dur="1" fill="hold">
                                          <p:stCondLst>
                                            <p:cond delay="0"/>
                                          </p:stCondLst>
                                        </p:cTn>
                                        <p:tgtEl>
                                          <p:spTgt spid="383"/>
                                        </p:tgtEl>
                                        <p:attrNameLst>
                                          <p:attrName>style.visibility</p:attrName>
                                        </p:attrNameLst>
                                      </p:cBhvr>
                                      <p:to>
                                        <p:strVal val="visible"/>
                                      </p:to>
                                    </p:set>
                                    <p:animEffect transition="in" filter="fade">
                                      <p:cBhvr>
                                        <p:cTn id="7" dur="1000"/>
                                        <p:tgtEl>
                                          <p:spTgt spid="383"/>
                                        </p:tgtEl>
                                      </p:cBhvr>
                                    </p:animEffect>
                                  </p:childTnLst>
                                </p:cTn>
                              </p:par>
                              <p:par>
                                <p:cTn id="8" presetID="10" presetClass="entr" presetSubtype="0" fill="hold" nodeType="withEffect">
                                  <p:stCondLst>
                                    <p:cond delay="500"/>
                                  </p:stCondLst>
                                  <p:childTnLst>
                                    <p:set>
                                      <p:cBhvr>
                                        <p:cTn id="9" dur="1" fill="hold">
                                          <p:stCondLst>
                                            <p:cond delay="0"/>
                                          </p:stCondLst>
                                        </p:cTn>
                                        <p:tgtEl>
                                          <p:spTgt spid="384"/>
                                        </p:tgtEl>
                                        <p:attrNameLst>
                                          <p:attrName>style.visibility</p:attrName>
                                        </p:attrNameLst>
                                      </p:cBhvr>
                                      <p:to>
                                        <p:strVal val="visible"/>
                                      </p:to>
                                    </p:set>
                                    <p:animEffect transition="in" filter="fade">
                                      <p:cBhvr>
                                        <p:cTn id="10" dur="1000"/>
                                        <p:tgtEl>
                                          <p:spTgt spid="384"/>
                                        </p:tgtEl>
                                      </p:cBhvr>
                                    </p:animEffect>
                                  </p:childTnLst>
                                </p:cTn>
                              </p:par>
                              <p:par>
                                <p:cTn id="11" presetID="10" presetClass="entr" presetSubtype="0" fill="hold" nodeType="withEffect">
                                  <p:stCondLst>
                                    <p:cond delay="1000"/>
                                  </p:stCondLst>
                                  <p:childTnLst>
                                    <p:set>
                                      <p:cBhvr>
                                        <p:cTn id="12" dur="1" fill="hold">
                                          <p:stCondLst>
                                            <p:cond delay="0"/>
                                          </p:stCondLst>
                                        </p:cTn>
                                        <p:tgtEl>
                                          <p:spTgt spid="385"/>
                                        </p:tgtEl>
                                        <p:attrNameLst>
                                          <p:attrName>style.visibility</p:attrName>
                                        </p:attrNameLst>
                                      </p:cBhvr>
                                      <p:to>
                                        <p:strVal val="visible"/>
                                      </p:to>
                                    </p:set>
                                    <p:animEffect transition="in" filter="fade">
                                      <p:cBhvr>
                                        <p:cTn id="13" dur="1000"/>
                                        <p:tgtEl>
                                          <p:spTgt spid="385"/>
                                        </p:tgtEl>
                                      </p:cBhvr>
                                    </p:animEffect>
                                  </p:childTnLst>
                                </p:cTn>
                              </p:par>
                              <p:par>
                                <p:cTn id="14" presetID="10" presetClass="entr" presetSubtype="0" fill="hold" nodeType="withEffect">
                                  <p:stCondLst>
                                    <p:cond delay="0"/>
                                  </p:stCondLst>
                                  <p:childTnLst>
                                    <p:set>
                                      <p:cBhvr>
                                        <p:cTn id="15" dur="1" fill="hold">
                                          <p:stCondLst>
                                            <p:cond delay="0"/>
                                          </p:stCondLst>
                                        </p:cTn>
                                        <p:tgtEl>
                                          <p:spTgt spid="387"/>
                                        </p:tgtEl>
                                        <p:attrNameLst>
                                          <p:attrName>style.visibility</p:attrName>
                                        </p:attrNameLst>
                                      </p:cBhvr>
                                      <p:to>
                                        <p:strVal val="visible"/>
                                      </p:to>
                                    </p:set>
                                    <p:animEffect transition="in" filter="fade">
                                      <p:cBhvr>
                                        <p:cTn id="16" dur="750"/>
                                        <p:tgtEl>
                                          <p:spTgt spid="387"/>
                                        </p:tgtEl>
                                      </p:cBhvr>
                                    </p:animEffect>
                                  </p:childTnLst>
                                </p:cTn>
                              </p:par>
                              <p:par>
                                <p:cTn id="17" presetID="10" presetClass="entr" presetSubtype="0" fill="hold" nodeType="withEffect">
                                  <p:stCondLst>
                                    <p:cond delay="400"/>
                                  </p:stCondLst>
                                  <p:childTnLst>
                                    <p:set>
                                      <p:cBhvr>
                                        <p:cTn id="18" dur="1" fill="hold">
                                          <p:stCondLst>
                                            <p:cond delay="0"/>
                                          </p:stCondLst>
                                        </p:cTn>
                                        <p:tgtEl>
                                          <p:spTgt spid="386"/>
                                        </p:tgtEl>
                                        <p:attrNameLst>
                                          <p:attrName>style.visibility</p:attrName>
                                        </p:attrNameLst>
                                      </p:cBhvr>
                                      <p:to>
                                        <p:strVal val="visible"/>
                                      </p:to>
                                    </p:set>
                                    <p:animEffect transition="in" filter="fade">
                                      <p:cBhvr>
                                        <p:cTn id="19" dur="750"/>
                                        <p:tgtEl>
                                          <p:spTgt spid="3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45_Custom Layout">
  <p:cSld name="45_Custom Layout">
    <p:spTree>
      <p:nvGrpSpPr>
        <p:cNvPr id="1" name="Shape 389"/>
        <p:cNvGrpSpPr/>
        <p:nvPr/>
      </p:nvGrpSpPr>
      <p:grpSpPr>
        <a:xfrm>
          <a:off x="0" y="0"/>
          <a:ext cx="0" cy="0"/>
          <a:chOff x="0" y="0"/>
          <a:chExt cx="0" cy="0"/>
        </a:xfrm>
      </p:grpSpPr>
      <p:sp>
        <p:nvSpPr>
          <p:cNvPr id="390" name="Google Shape;390;p76"/>
          <p:cNvSpPr>
            <a:spLocks noGrp="1"/>
          </p:cNvSpPr>
          <p:nvPr>
            <p:ph type="pic" idx="2"/>
          </p:nvPr>
        </p:nvSpPr>
        <p:spPr>
          <a:xfrm>
            <a:off x="1600200" y="2562564"/>
            <a:ext cx="4762500" cy="4295436"/>
          </a:xfrm>
          <a:prstGeom prst="roundRect">
            <a:avLst>
              <a:gd name="adj" fmla="val 0"/>
            </a:avLst>
          </a:prstGeom>
          <a:solidFill>
            <a:srgbClr val="FFE6DF"/>
          </a:solidFill>
          <a:ln>
            <a:noFill/>
          </a:ln>
        </p:spPr>
        <p:txBody>
          <a:bodyPr spcFirstLastPara="1" wrap="square" lIns="91425" tIns="45700" rIns="91425" bIns="45700" anchor="ctr" anchorCtr="1">
            <a:noAutofit/>
          </a:bodyPr>
          <a:lstStyle>
            <a:lvl1pPr marR="0" lvl="0" algn="ctr" rtl="0">
              <a:lnSpc>
                <a:spcPct val="100000"/>
              </a:lnSpc>
              <a:spcBef>
                <a:spcPts val="100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91" name="Google Shape;391;p76"/>
          <p:cNvSpPr txBox="1">
            <a:spLocks noGrp="1"/>
          </p:cNvSpPr>
          <p:nvPr>
            <p:ph type="ctrTitle"/>
          </p:nvPr>
        </p:nvSpPr>
        <p:spPr>
          <a:xfrm>
            <a:off x="1600200" y="1600199"/>
            <a:ext cx="3807069" cy="100965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Arial"/>
              <a:buNone/>
              <a:defRPr sz="3200"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2" name="Google Shape;392;p76"/>
          <p:cNvSpPr/>
          <p:nvPr/>
        </p:nvSpPr>
        <p:spPr>
          <a:xfrm>
            <a:off x="1600200" y="931069"/>
            <a:ext cx="909638" cy="242888"/>
          </a:xfrm>
          <a:prstGeom prst="roundRect">
            <a:avLst>
              <a:gd name="adj" fmla="val 10785"/>
            </a:avLst>
          </a:prstGeom>
          <a:solidFill>
            <a:schemeClr val="accent1"/>
          </a:solidFill>
          <a:ln>
            <a:noFill/>
          </a:ln>
          <a:effectLst>
            <a:outerShdw blurRad="190500" dist="88900" dir="5400000" algn="t" rotWithShape="0">
              <a:schemeClr val="accent1">
                <a:alpha val="29803"/>
              </a:schemeClr>
            </a:outerShdw>
          </a:effectLst>
        </p:spPr>
        <p:txBody>
          <a:bodyPr spcFirstLastPara="1" wrap="square" lIns="0" tIns="45700" rIns="0" bIns="45700" anchor="ctr" anchorCtr="0">
            <a:noAutofit/>
          </a:bodyPr>
          <a:lstStyle/>
          <a:p>
            <a:pPr marL="0" marR="0" lvl="0" indent="0" algn="ctr" rtl="0">
              <a:spcBef>
                <a:spcPts val="0"/>
              </a:spcBef>
              <a:spcAft>
                <a:spcPts val="0"/>
              </a:spcAft>
              <a:buNone/>
            </a:pPr>
            <a:r>
              <a:rPr lang="en-US" sz="800" b="1">
                <a:solidFill>
                  <a:schemeClr val="lt1"/>
                </a:solidFill>
                <a:latin typeface="Arial"/>
                <a:ea typeface="Arial"/>
                <a:cs typeface="Arial"/>
                <a:sym typeface="Arial"/>
              </a:rPr>
              <a:t>PITCH DECK</a:t>
            </a:r>
            <a:endParaRPr/>
          </a:p>
        </p:txBody>
      </p:sp>
    </p:spTree>
    <p:extLst>
      <p:ext uri="{BB962C8B-B14F-4D97-AF65-F5344CB8AC3E}">
        <p14:creationId xmlns:p14="http://schemas.microsoft.com/office/powerpoint/2010/main" val="1846065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00"/>
                                  </p:stCondLst>
                                  <p:childTnLst>
                                    <p:set>
                                      <p:cBhvr>
                                        <p:cTn id="6" dur="1" fill="hold">
                                          <p:stCondLst>
                                            <p:cond delay="0"/>
                                          </p:stCondLst>
                                        </p:cTn>
                                        <p:tgtEl>
                                          <p:spTgt spid="390"/>
                                        </p:tgtEl>
                                        <p:attrNameLst>
                                          <p:attrName>style.visibility</p:attrName>
                                        </p:attrNameLst>
                                      </p:cBhvr>
                                      <p:to>
                                        <p:strVal val="visible"/>
                                      </p:to>
                                    </p:set>
                                    <p:animEffect transition="in" filter="fade">
                                      <p:cBhvr>
                                        <p:cTn id="7" dur="1000"/>
                                        <p:tgtEl>
                                          <p:spTgt spid="390"/>
                                        </p:tgtEl>
                                      </p:cBhvr>
                                    </p:animEffect>
                                  </p:childTnLst>
                                </p:cTn>
                              </p:par>
                              <p:par>
                                <p:cTn id="8" presetID="10" presetClass="entr" presetSubtype="0" fill="hold" nodeType="withEffect">
                                  <p:stCondLst>
                                    <p:cond delay="0"/>
                                  </p:stCondLst>
                                  <p:childTnLst>
                                    <p:set>
                                      <p:cBhvr>
                                        <p:cTn id="9" dur="1" fill="hold">
                                          <p:stCondLst>
                                            <p:cond delay="0"/>
                                          </p:stCondLst>
                                        </p:cTn>
                                        <p:tgtEl>
                                          <p:spTgt spid="392"/>
                                        </p:tgtEl>
                                        <p:attrNameLst>
                                          <p:attrName>style.visibility</p:attrName>
                                        </p:attrNameLst>
                                      </p:cBhvr>
                                      <p:to>
                                        <p:strVal val="visible"/>
                                      </p:to>
                                    </p:set>
                                    <p:animEffect transition="in" filter="fade">
                                      <p:cBhvr>
                                        <p:cTn id="10" dur="750"/>
                                        <p:tgtEl>
                                          <p:spTgt spid="392"/>
                                        </p:tgtEl>
                                      </p:cBhvr>
                                    </p:animEffect>
                                  </p:childTnLst>
                                </p:cTn>
                              </p:par>
                              <p:par>
                                <p:cTn id="11" presetID="10" presetClass="entr" presetSubtype="0" fill="hold" nodeType="withEffect">
                                  <p:stCondLst>
                                    <p:cond delay="400"/>
                                  </p:stCondLst>
                                  <p:childTnLst>
                                    <p:set>
                                      <p:cBhvr>
                                        <p:cTn id="12" dur="1" fill="hold">
                                          <p:stCondLst>
                                            <p:cond delay="0"/>
                                          </p:stCondLst>
                                        </p:cTn>
                                        <p:tgtEl>
                                          <p:spTgt spid="391"/>
                                        </p:tgtEl>
                                        <p:attrNameLst>
                                          <p:attrName>style.visibility</p:attrName>
                                        </p:attrNameLst>
                                      </p:cBhvr>
                                      <p:to>
                                        <p:strVal val="visible"/>
                                      </p:to>
                                    </p:set>
                                    <p:animEffect transition="in" filter="fade">
                                      <p:cBhvr>
                                        <p:cTn id="13" dur="750"/>
                                        <p:tgtEl>
                                          <p:spTgt spid="3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59_Title Slide">
  <p:cSld name="59_Title Slide">
    <p:spTree>
      <p:nvGrpSpPr>
        <p:cNvPr id="1" name="Shape 393"/>
        <p:cNvGrpSpPr/>
        <p:nvPr/>
      </p:nvGrpSpPr>
      <p:grpSpPr>
        <a:xfrm>
          <a:off x="0" y="0"/>
          <a:ext cx="0" cy="0"/>
          <a:chOff x="0" y="0"/>
          <a:chExt cx="0" cy="0"/>
        </a:xfrm>
      </p:grpSpPr>
      <p:sp>
        <p:nvSpPr>
          <p:cNvPr id="394" name="Google Shape;394;p77"/>
          <p:cNvSpPr txBox="1">
            <a:spLocks noGrp="1"/>
          </p:cNvSpPr>
          <p:nvPr>
            <p:ph type="sldNum" idx="12"/>
          </p:nvPr>
        </p:nvSpPr>
        <p:spPr>
          <a:xfrm>
            <a:off x="146446" y="6339904"/>
            <a:ext cx="38100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sz="1400" b="1">
                <a:solidFill>
                  <a:srgbClr val="FFFFFF"/>
                </a:solidFill>
                <a:latin typeface="Arial"/>
                <a:ea typeface="Arial"/>
                <a:cs typeface="Arial"/>
                <a:sym typeface="Arial"/>
              </a:defRPr>
            </a:lvl1pPr>
            <a:lvl2pPr marL="0" lvl="1" indent="0" algn="ctr">
              <a:spcBef>
                <a:spcPts val="0"/>
              </a:spcBef>
              <a:buNone/>
              <a:defRPr sz="1400" b="1">
                <a:solidFill>
                  <a:srgbClr val="FFFFFF"/>
                </a:solidFill>
                <a:latin typeface="Arial"/>
                <a:ea typeface="Arial"/>
                <a:cs typeface="Arial"/>
                <a:sym typeface="Arial"/>
              </a:defRPr>
            </a:lvl2pPr>
            <a:lvl3pPr marL="0" lvl="2" indent="0" algn="ctr">
              <a:spcBef>
                <a:spcPts val="0"/>
              </a:spcBef>
              <a:buNone/>
              <a:defRPr sz="1400" b="1">
                <a:solidFill>
                  <a:srgbClr val="FFFFFF"/>
                </a:solidFill>
                <a:latin typeface="Arial"/>
                <a:ea typeface="Arial"/>
                <a:cs typeface="Arial"/>
                <a:sym typeface="Arial"/>
              </a:defRPr>
            </a:lvl3pPr>
            <a:lvl4pPr marL="0" lvl="3" indent="0" algn="ctr">
              <a:spcBef>
                <a:spcPts val="0"/>
              </a:spcBef>
              <a:buNone/>
              <a:defRPr sz="1400" b="1">
                <a:solidFill>
                  <a:srgbClr val="FFFFFF"/>
                </a:solidFill>
                <a:latin typeface="Arial"/>
                <a:ea typeface="Arial"/>
                <a:cs typeface="Arial"/>
                <a:sym typeface="Arial"/>
              </a:defRPr>
            </a:lvl4pPr>
            <a:lvl5pPr marL="0" lvl="4" indent="0" algn="ctr">
              <a:spcBef>
                <a:spcPts val="0"/>
              </a:spcBef>
              <a:buNone/>
              <a:defRPr sz="1400" b="1">
                <a:solidFill>
                  <a:srgbClr val="FFFFFF"/>
                </a:solidFill>
                <a:latin typeface="Arial"/>
                <a:ea typeface="Arial"/>
                <a:cs typeface="Arial"/>
                <a:sym typeface="Arial"/>
              </a:defRPr>
            </a:lvl5pPr>
            <a:lvl6pPr marL="0" lvl="5" indent="0" algn="ctr">
              <a:spcBef>
                <a:spcPts val="0"/>
              </a:spcBef>
              <a:buNone/>
              <a:defRPr sz="1400" b="1">
                <a:solidFill>
                  <a:srgbClr val="FFFFFF"/>
                </a:solidFill>
                <a:latin typeface="Arial"/>
                <a:ea typeface="Arial"/>
                <a:cs typeface="Arial"/>
                <a:sym typeface="Arial"/>
              </a:defRPr>
            </a:lvl6pPr>
            <a:lvl7pPr marL="0" lvl="6" indent="0" algn="ctr">
              <a:spcBef>
                <a:spcPts val="0"/>
              </a:spcBef>
              <a:buNone/>
              <a:defRPr sz="1400" b="1">
                <a:solidFill>
                  <a:srgbClr val="FFFFFF"/>
                </a:solidFill>
                <a:latin typeface="Arial"/>
                <a:ea typeface="Arial"/>
                <a:cs typeface="Arial"/>
                <a:sym typeface="Arial"/>
              </a:defRPr>
            </a:lvl7pPr>
            <a:lvl8pPr marL="0" lvl="7" indent="0" algn="ctr">
              <a:spcBef>
                <a:spcPts val="0"/>
              </a:spcBef>
              <a:buNone/>
              <a:defRPr sz="1400" b="1">
                <a:solidFill>
                  <a:srgbClr val="FFFFFF"/>
                </a:solidFill>
                <a:latin typeface="Arial"/>
                <a:ea typeface="Arial"/>
                <a:cs typeface="Arial"/>
                <a:sym typeface="Arial"/>
              </a:defRPr>
            </a:lvl8pPr>
            <a:lvl9pPr marL="0" lvl="8" indent="0" algn="ctr">
              <a:spcBef>
                <a:spcPts val="0"/>
              </a:spcBef>
              <a:buNone/>
              <a:defRPr sz="1400" b="1">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395" name="Google Shape;395;p77"/>
          <p:cNvSpPr txBox="1">
            <a:spLocks noGrp="1"/>
          </p:cNvSpPr>
          <p:nvPr>
            <p:ph type="ctrTitle"/>
          </p:nvPr>
        </p:nvSpPr>
        <p:spPr>
          <a:xfrm>
            <a:off x="1600200" y="1600199"/>
            <a:ext cx="4867275" cy="100965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Arial"/>
              <a:buNone/>
              <a:defRPr sz="3200"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6" name="Google Shape;396;p77"/>
          <p:cNvSpPr/>
          <p:nvPr/>
        </p:nvSpPr>
        <p:spPr>
          <a:xfrm>
            <a:off x="1600200" y="931069"/>
            <a:ext cx="909638" cy="242888"/>
          </a:xfrm>
          <a:prstGeom prst="roundRect">
            <a:avLst>
              <a:gd name="adj" fmla="val 10785"/>
            </a:avLst>
          </a:prstGeom>
          <a:solidFill>
            <a:schemeClr val="accent1"/>
          </a:solidFill>
          <a:ln>
            <a:noFill/>
          </a:ln>
          <a:effectLst>
            <a:outerShdw blurRad="190500" dist="88900" dir="5400000" algn="t" rotWithShape="0">
              <a:schemeClr val="accent1">
                <a:alpha val="29803"/>
              </a:schemeClr>
            </a:outerShdw>
          </a:effectLst>
        </p:spPr>
        <p:txBody>
          <a:bodyPr spcFirstLastPara="1" wrap="square" lIns="0" tIns="45700" rIns="0" bIns="45700" anchor="ctr" anchorCtr="0">
            <a:noAutofit/>
          </a:bodyPr>
          <a:lstStyle/>
          <a:p>
            <a:pPr marL="0" marR="0" lvl="0" indent="0" algn="ctr" rtl="0">
              <a:spcBef>
                <a:spcPts val="0"/>
              </a:spcBef>
              <a:spcAft>
                <a:spcPts val="0"/>
              </a:spcAft>
              <a:buNone/>
            </a:pPr>
            <a:r>
              <a:rPr lang="en-US" sz="800" b="1">
                <a:solidFill>
                  <a:schemeClr val="lt1"/>
                </a:solidFill>
                <a:latin typeface="Arial"/>
                <a:ea typeface="Arial"/>
                <a:cs typeface="Arial"/>
                <a:sym typeface="Arial"/>
              </a:rPr>
              <a:t>AGENDA</a:t>
            </a:r>
            <a:endParaRPr/>
          </a:p>
        </p:txBody>
      </p:sp>
      <p:sp>
        <p:nvSpPr>
          <p:cNvPr id="397" name="Google Shape;397;p77"/>
          <p:cNvSpPr>
            <a:spLocks noGrp="1"/>
          </p:cNvSpPr>
          <p:nvPr>
            <p:ph type="pic" idx="2"/>
          </p:nvPr>
        </p:nvSpPr>
        <p:spPr>
          <a:xfrm>
            <a:off x="6972301" y="0"/>
            <a:ext cx="5219700" cy="6858000"/>
          </a:xfrm>
          <a:prstGeom prst="rect">
            <a:avLst/>
          </a:prstGeom>
          <a:solidFill>
            <a:srgbClr val="FFE6DF"/>
          </a:solidFill>
          <a:ln>
            <a:noFill/>
          </a:ln>
        </p:spPr>
        <p:txBody>
          <a:bodyPr spcFirstLastPara="1" wrap="square" lIns="0" tIns="0" rIns="0" bIns="0" anchor="ctr" anchorCtr="0">
            <a:noAutofit/>
          </a:bodyPr>
          <a:lstStyle>
            <a:lvl1pPr marR="0" lvl="0" algn="ctr" rtl="0">
              <a:lnSpc>
                <a:spcPct val="90000"/>
              </a:lnSpc>
              <a:spcBef>
                <a:spcPts val="100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2705614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96"/>
                                        </p:tgtEl>
                                        <p:attrNameLst>
                                          <p:attrName>style.visibility</p:attrName>
                                        </p:attrNameLst>
                                      </p:cBhvr>
                                      <p:to>
                                        <p:strVal val="visible"/>
                                      </p:to>
                                    </p:set>
                                    <p:animEffect transition="in" filter="fade">
                                      <p:cBhvr>
                                        <p:cTn id="7" dur="750"/>
                                        <p:tgtEl>
                                          <p:spTgt spid="396"/>
                                        </p:tgtEl>
                                      </p:cBhvr>
                                    </p:animEffect>
                                  </p:childTnLst>
                                </p:cTn>
                              </p:par>
                              <p:par>
                                <p:cTn id="8" presetID="10" presetClass="entr" presetSubtype="0" fill="hold" nodeType="withEffect">
                                  <p:stCondLst>
                                    <p:cond delay="300"/>
                                  </p:stCondLst>
                                  <p:childTnLst>
                                    <p:set>
                                      <p:cBhvr>
                                        <p:cTn id="9" dur="1" fill="hold">
                                          <p:stCondLst>
                                            <p:cond delay="0"/>
                                          </p:stCondLst>
                                        </p:cTn>
                                        <p:tgtEl>
                                          <p:spTgt spid="395"/>
                                        </p:tgtEl>
                                        <p:attrNameLst>
                                          <p:attrName>style.visibility</p:attrName>
                                        </p:attrNameLst>
                                      </p:cBhvr>
                                      <p:to>
                                        <p:strVal val="visible"/>
                                      </p:to>
                                    </p:set>
                                    <p:animEffect transition="in" filter="fade">
                                      <p:cBhvr>
                                        <p:cTn id="10" dur="750"/>
                                        <p:tgtEl>
                                          <p:spTgt spid="395"/>
                                        </p:tgtEl>
                                      </p:cBhvr>
                                    </p:animEffect>
                                  </p:childTnLst>
                                </p:cTn>
                              </p:par>
                              <p:par>
                                <p:cTn id="11" presetID="10" presetClass="entr" presetSubtype="0" fill="hold" nodeType="withEffect">
                                  <p:stCondLst>
                                    <p:cond delay="600"/>
                                  </p:stCondLst>
                                  <p:childTnLst>
                                    <p:set>
                                      <p:cBhvr>
                                        <p:cTn id="12" dur="1" fill="hold">
                                          <p:stCondLst>
                                            <p:cond delay="0"/>
                                          </p:stCondLst>
                                        </p:cTn>
                                        <p:tgtEl>
                                          <p:spTgt spid="397"/>
                                        </p:tgtEl>
                                        <p:attrNameLst>
                                          <p:attrName>style.visibility</p:attrName>
                                        </p:attrNameLst>
                                      </p:cBhvr>
                                      <p:to>
                                        <p:strVal val="visible"/>
                                      </p:to>
                                    </p:set>
                                    <p:animEffect transition="in" filter="fade">
                                      <p:cBhvr>
                                        <p:cTn id="13" dur="750"/>
                                        <p:tgtEl>
                                          <p:spTgt spid="3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57_Title Slide">
  <p:cSld name="57_Title Slide">
    <p:spTree>
      <p:nvGrpSpPr>
        <p:cNvPr id="1" name="Shape 398"/>
        <p:cNvGrpSpPr/>
        <p:nvPr/>
      </p:nvGrpSpPr>
      <p:grpSpPr>
        <a:xfrm>
          <a:off x="0" y="0"/>
          <a:ext cx="0" cy="0"/>
          <a:chOff x="0" y="0"/>
          <a:chExt cx="0" cy="0"/>
        </a:xfrm>
      </p:grpSpPr>
      <p:sp>
        <p:nvSpPr>
          <p:cNvPr id="399" name="Google Shape;399;p78"/>
          <p:cNvSpPr txBox="1">
            <a:spLocks noGrp="1"/>
          </p:cNvSpPr>
          <p:nvPr>
            <p:ph type="sldNum" idx="12"/>
          </p:nvPr>
        </p:nvSpPr>
        <p:spPr>
          <a:xfrm>
            <a:off x="146446" y="6339904"/>
            <a:ext cx="38100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400" name="Google Shape;400;p78"/>
          <p:cNvSpPr>
            <a:spLocks noGrp="1"/>
          </p:cNvSpPr>
          <p:nvPr>
            <p:ph type="pic" idx="2"/>
          </p:nvPr>
        </p:nvSpPr>
        <p:spPr>
          <a:xfrm>
            <a:off x="659423" y="0"/>
            <a:ext cx="6312877" cy="6857999"/>
          </a:xfrm>
          <a:prstGeom prst="rect">
            <a:avLst/>
          </a:prstGeom>
          <a:gradFill>
            <a:gsLst>
              <a:gs pos="0">
                <a:srgbClr val="FC926E">
                  <a:alpha val="20000"/>
                </a:srgbClr>
              </a:gs>
              <a:gs pos="100000">
                <a:srgbClr val="FF8A62">
                  <a:alpha val="20000"/>
                </a:srgbClr>
              </a:gs>
            </a:gsLst>
            <a:lin ang="5400000" scaled="0"/>
          </a:gra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1522989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00"/>
                                        </p:tgtEl>
                                        <p:attrNameLst>
                                          <p:attrName>style.visibility</p:attrName>
                                        </p:attrNameLst>
                                      </p:cBhvr>
                                      <p:to>
                                        <p:strVal val="visible"/>
                                      </p:to>
                                    </p:set>
                                    <p:animEffect transition="in" filter="fade">
                                      <p:cBhvr>
                                        <p:cTn id="7" dur="500"/>
                                        <p:tgtEl>
                                          <p:spTgt spid="4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58_Title Slide">
  <p:cSld name="58_Title Slide">
    <p:spTree>
      <p:nvGrpSpPr>
        <p:cNvPr id="1" name="Shape 401"/>
        <p:cNvGrpSpPr/>
        <p:nvPr/>
      </p:nvGrpSpPr>
      <p:grpSpPr>
        <a:xfrm>
          <a:off x="0" y="0"/>
          <a:ext cx="0" cy="0"/>
          <a:chOff x="0" y="0"/>
          <a:chExt cx="0" cy="0"/>
        </a:xfrm>
      </p:grpSpPr>
      <p:sp>
        <p:nvSpPr>
          <p:cNvPr id="402" name="Google Shape;402;p79"/>
          <p:cNvSpPr txBox="1">
            <a:spLocks noGrp="1"/>
          </p:cNvSpPr>
          <p:nvPr>
            <p:ph type="sldNum" idx="12"/>
          </p:nvPr>
        </p:nvSpPr>
        <p:spPr>
          <a:xfrm>
            <a:off x="146446" y="6339904"/>
            <a:ext cx="38100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sz="1400" b="1">
                <a:solidFill>
                  <a:srgbClr val="FFFFFF"/>
                </a:solidFill>
                <a:latin typeface="Arial"/>
                <a:ea typeface="Arial"/>
                <a:cs typeface="Arial"/>
                <a:sym typeface="Arial"/>
              </a:defRPr>
            </a:lvl1pPr>
            <a:lvl2pPr marL="0" lvl="1" indent="0" algn="ctr">
              <a:spcBef>
                <a:spcPts val="0"/>
              </a:spcBef>
              <a:buNone/>
              <a:defRPr sz="1400" b="1">
                <a:solidFill>
                  <a:srgbClr val="FFFFFF"/>
                </a:solidFill>
                <a:latin typeface="Arial"/>
                <a:ea typeface="Arial"/>
                <a:cs typeface="Arial"/>
                <a:sym typeface="Arial"/>
              </a:defRPr>
            </a:lvl2pPr>
            <a:lvl3pPr marL="0" lvl="2" indent="0" algn="ctr">
              <a:spcBef>
                <a:spcPts val="0"/>
              </a:spcBef>
              <a:buNone/>
              <a:defRPr sz="1400" b="1">
                <a:solidFill>
                  <a:srgbClr val="FFFFFF"/>
                </a:solidFill>
                <a:latin typeface="Arial"/>
                <a:ea typeface="Arial"/>
                <a:cs typeface="Arial"/>
                <a:sym typeface="Arial"/>
              </a:defRPr>
            </a:lvl3pPr>
            <a:lvl4pPr marL="0" lvl="3" indent="0" algn="ctr">
              <a:spcBef>
                <a:spcPts val="0"/>
              </a:spcBef>
              <a:buNone/>
              <a:defRPr sz="1400" b="1">
                <a:solidFill>
                  <a:srgbClr val="FFFFFF"/>
                </a:solidFill>
                <a:latin typeface="Arial"/>
                <a:ea typeface="Arial"/>
                <a:cs typeface="Arial"/>
                <a:sym typeface="Arial"/>
              </a:defRPr>
            </a:lvl4pPr>
            <a:lvl5pPr marL="0" lvl="4" indent="0" algn="ctr">
              <a:spcBef>
                <a:spcPts val="0"/>
              </a:spcBef>
              <a:buNone/>
              <a:defRPr sz="1400" b="1">
                <a:solidFill>
                  <a:srgbClr val="FFFFFF"/>
                </a:solidFill>
                <a:latin typeface="Arial"/>
                <a:ea typeface="Arial"/>
                <a:cs typeface="Arial"/>
                <a:sym typeface="Arial"/>
              </a:defRPr>
            </a:lvl5pPr>
            <a:lvl6pPr marL="0" lvl="5" indent="0" algn="ctr">
              <a:spcBef>
                <a:spcPts val="0"/>
              </a:spcBef>
              <a:buNone/>
              <a:defRPr sz="1400" b="1">
                <a:solidFill>
                  <a:srgbClr val="FFFFFF"/>
                </a:solidFill>
                <a:latin typeface="Arial"/>
                <a:ea typeface="Arial"/>
                <a:cs typeface="Arial"/>
                <a:sym typeface="Arial"/>
              </a:defRPr>
            </a:lvl6pPr>
            <a:lvl7pPr marL="0" lvl="6" indent="0" algn="ctr">
              <a:spcBef>
                <a:spcPts val="0"/>
              </a:spcBef>
              <a:buNone/>
              <a:defRPr sz="1400" b="1">
                <a:solidFill>
                  <a:srgbClr val="FFFFFF"/>
                </a:solidFill>
                <a:latin typeface="Arial"/>
                <a:ea typeface="Arial"/>
                <a:cs typeface="Arial"/>
                <a:sym typeface="Arial"/>
              </a:defRPr>
            </a:lvl7pPr>
            <a:lvl8pPr marL="0" lvl="7" indent="0" algn="ctr">
              <a:spcBef>
                <a:spcPts val="0"/>
              </a:spcBef>
              <a:buNone/>
              <a:defRPr sz="1400" b="1">
                <a:solidFill>
                  <a:srgbClr val="FFFFFF"/>
                </a:solidFill>
                <a:latin typeface="Arial"/>
                <a:ea typeface="Arial"/>
                <a:cs typeface="Arial"/>
                <a:sym typeface="Arial"/>
              </a:defRPr>
            </a:lvl8pPr>
            <a:lvl9pPr marL="0" lvl="8" indent="0" algn="ctr">
              <a:spcBef>
                <a:spcPts val="0"/>
              </a:spcBef>
              <a:buNone/>
              <a:defRPr sz="1400" b="1">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403" name="Google Shape;403;p79"/>
          <p:cNvSpPr txBox="1">
            <a:spLocks noGrp="1"/>
          </p:cNvSpPr>
          <p:nvPr>
            <p:ph type="ctrTitle"/>
          </p:nvPr>
        </p:nvSpPr>
        <p:spPr>
          <a:xfrm>
            <a:off x="1600200" y="1600199"/>
            <a:ext cx="8678636" cy="522515"/>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Arial"/>
              <a:buNone/>
              <a:defRPr sz="3200"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4" name="Google Shape;404;p79"/>
          <p:cNvSpPr/>
          <p:nvPr/>
        </p:nvSpPr>
        <p:spPr>
          <a:xfrm>
            <a:off x="1600200" y="931069"/>
            <a:ext cx="909638" cy="242888"/>
          </a:xfrm>
          <a:prstGeom prst="roundRect">
            <a:avLst>
              <a:gd name="adj" fmla="val 10785"/>
            </a:avLst>
          </a:prstGeom>
          <a:solidFill>
            <a:schemeClr val="accent1"/>
          </a:solidFill>
          <a:ln>
            <a:noFill/>
          </a:ln>
          <a:effectLst>
            <a:outerShdw blurRad="190500" dist="88900" dir="5400000" algn="t" rotWithShape="0">
              <a:schemeClr val="accent1">
                <a:alpha val="29803"/>
              </a:schemeClr>
            </a:outerShdw>
          </a:effectLst>
        </p:spPr>
        <p:txBody>
          <a:bodyPr spcFirstLastPara="1" wrap="square" lIns="0" tIns="45700" rIns="0" bIns="45700" anchor="ctr" anchorCtr="0">
            <a:noAutofit/>
          </a:bodyPr>
          <a:lstStyle/>
          <a:p>
            <a:pPr marL="0" marR="0" lvl="0" indent="0" algn="ctr" rtl="0">
              <a:spcBef>
                <a:spcPts val="0"/>
              </a:spcBef>
              <a:spcAft>
                <a:spcPts val="0"/>
              </a:spcAft>
              <a:buNone/>
            </a:pPr>
            <a:r>
              <a:rPr lang="en-US" sz="800" b="1">
                <a:solidFill>
                  <a:schemeClr val="lt1"/>
                </a:solidFill>
                <a:latin typeface="Arial"/>
                <a:ea typeface="Arial"/>
                <a:cs typeface="Arial"/>
                <a:sym typeface="Arial"/>
              </a:rPr>
              <a:t>AGENDA</a:t>
            </a:r>
            <a:endParaRPr/>
          </a:p>
        </p:txBody>
      </p:sp>
    </p:spTree>
    <p:extLst>
      <p:ext uri="{BB962C8B-B14F-4D97-AF65-F5344CB8AC3E}">
        <p14:creationId xmlns:p14="http://schemas.microsoft.com/office/powerpoint/2010/main" val="2950546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04"/>
                                        </p:tgtEl>
                                        <p:attrNameLst>
                                          <p:attrName>style.visibility</p:attrName>
                                        </p:attrNameLst>
                                      </p:cBhvr>
                                      <p:to>
                                        <p:strVal val="visible"/>
                                      </p:to>
                                    </p:set>
                                    <p:animEffect transition="in" filter="fade">
                                      <p:cBhvr>
                                        <p:cTn id="7" dur="750"/>
                                        <p:tgtEl>
                                          <p:spTgt spid="404"/>
                                        </p:tgtEl>
                                      </p:cBhvr>
                                    </p:animEffect>
                                  </p:childTnLst>
                                </p:cTn>
                              </p:par>
                              <p:par>
                                <p:cTn id="8" presetID="10" presetClass="entr" presetSubtype="0" fill="hold" nodeType="withEffect">
                                  <p:stCondLst>
                                    <p:cond delay="500"/>
                                  </p:stCondLst>
                                  <p:childTnLst>
                                    <p:set>
                                      <p:cBhvr>
                                        <p:cTn id="9" dur="1" fill="hold">
                                          <p:stCondLst>
                                            <p:cond delay="0"/>
                                          </p:stCondLst>
                                        </p:cTn>
                                        <p:tgtEl>
                                          <p:spTgt spid="403"/>
                                        </p:tgtEl>
                                        <p:attrNameLst>
                                          <p:attrName>style.visibility</p:attrName>
                                        </p:attrNameLst>
                                      </p:cBhvr>
                                      <p:to>
                                        <p:strVal val="visible"/>
                                      </p:to>
                                    </p:set>
                                    <p:animEffect transition="in" filter="fade">
                                      <p:cBhvr>
                                        <p:cTn id="10" dur="500"/>
                                        <p:tgtEl>
                                          <p:spTgt spid="4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CF75876-FE76-8F2F-A57C-CA7AFDEE0321}"/>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5B3AD234-7313-7072-D09D-1DD32F914F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a:extLst>
              <a:ext uri="{FF2B5EF4-FFF2-40B4-BE49-F238E27FC236}">
                <a16:creationId xmlns:a16="http://schemas.microsoft.com/office/drawing/2014/main" id="{566214C2-0033-6300-42D5-0E61B7672A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AC06C928-2A09-D2BD-2AAA-726F6427454D}"/>
              </a:ext>
            </a:extLst>
          </p:cNvPr>
          <p:cNvSpPr>
            <a:spLocks noGrp="1"/>
          </p:cNvSpPr>
          <p:nvPr>
            <p:ph type="dt" sz="half" idx="10"/>
          </p:nvPr>
        </p:nvSpPr>
        <p:spPr/>
        <p:txBody>
          <a:bodyPr/>
          <a:lstStyle/>
          <a:p>
            <a:fld id="{5773A1DC-BA96-475B-AA5F-520949276ACF}" type="datetimeFigureOut">
              <a:rPr lang="sv-SE" smtClean="0"/>
              <a:t>2023-11-09</a:t>
            </a:fld>
            <a:endParaRPr lang="sv-SE"/>
          </a:p>
        </p:txBody>
      </p:sp>
      <p:sp>
        <p:nvSpPr>
          <p:cNvPr id="6" name="Platshållare för sidfot 5">
            <a:extLst>
              <a:ext uri="{FF2B5EF4-FFF2-40B4-BE49-F238E27FC236}">
                <a16:creationId xmlns:a16="http://schemas.microsoft.com/office/drawing/2014/main" id="{B7729C59-94E6-33B8-DA38-06287E7E62F3}"/>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B756B92E-C31A-4239-C2F3-60252CBD05CE}"/>
              </a:ext>
            </a:extLst>
          </p:cNvPr>
          <p:cNvSpPr>
            <a:spLocks noGrp="1"/>
          </p:cNvSpPr>
          <p:nvPr>
            <p:ph type="sldNum" sz="quarter" idx="12"/>
          </p:nvPr>
        </p:nvSpPr>
        <p:spPr/>
        <p:txBody>
          <a:bodyPr/>
          <a:lstStyle/>
          <a:p>
            <a:fld id="{9F2D0CB5-7D6F-4063-B991-5D685D3EA09A}" type="slidenum">
              <a:rPr lang="sv-SE" smtClean="0"/>
              <a:t>‹#›</a:t>
            </a:fld>
            <a:endParaRPr lang="sv-SE"/>
          </a:p>
        </p:txBody>
      </p:sp>
    </p:spTree>
    <p:extLst>
      <p:ext uri="{BB962C8B-B14F-4D97-AF65-F5344CB8AC3E}">
        <p14:creationId xmlns:p14="http://schemas.microsoft.com/office/powerpoint/2010/main" val="223449860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81_Title Slide">
  <p:cSld name="81_Title Slide">
    <p:spTree>
      <p:nvGrpSpPr>
        <p:cNvPr id="1" name="Shape 405"/>
        <p:cNvGrpSpPr/>
        <p:nvPr/>
      </p:nvGrpSpPr>
      <p:grpSpPr>
        <a:xfrm>
          <a:off x="0" y="0"/>
          <a:ext cx="0" cy="0"/>
          <a:chOff x="0" y="0"/>
          <a:chExt cx="0" cy="0"/>
        </a:xfrm>
      </p:grpSpPr>
      <p:sp>
        <p:nvSpPr>
          <p:cNvPr id="406" name="Google Shape;406;p80"/>
          <p:cNvSpPr txBox="1">
            <a:spLocks noGrp="1"/>
          </p:cNvSpPr>
          <p:nvPr>
            <p:ph type="sldNum" idx="12"/>
          </p:nvPr>
        </p:nvSpPr>
        <p:spPr>
          <a:xfrm>
            <a:off x="146446" y="6339904"/>
            <a:ext cx="38100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407" name="Google Shape;407;p80"/>
          <p:cNvSpPr>
            <a:spLocks noGrp="1"/>
          </p:cNvSpPr>
          <p:nvPr>
            <p:ph type="pic" idx="2"/>
          </p:nvPr>
        </p:nvSpPr>
        <p:spPr>
          <a:xfrm>
            <a:off x="1600200" y="1918446"/>
            <a:ext cx="1962991" cy="1819837"/>
          </a:xfrm>
          <a:prstGeom prst="rect">
            <a:avLst/>
          </a:prstGeom>
          <a:solidFill>
            <a:srgbClr val="FFE6DF"/>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08" name="Google Shape;408;p80"/>
          <p:cNvSpPr>
            <a:spLocks noGrp="1"/>
          </p:cNvSpPr>
          <p:nvPr>
            <p:ph type="pic" idx="3"/>
          </p:nvPr>
        </p:nvSpPr>
        <p:spPr>
          <a:xfrm>
            <a:off x="1600200" y="3908610"/>
            <a:ext cx="1962991" cy="1819837"/>
          </a:xfrm>
          <a:prstGeom prst="rect">
            <a:avLst/>
          </a:prstGeom>
          <a:solidFill>
            <a:srgbClr val="FFE6DF"/>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09" name="Google Shape;409;p80"/>
          <p:cNvSpPr/>
          <p:nvPr/>
        </p:nvSpPr>
        <p:spPr>
          <a:xfrm>
            <a:off x="1600200" y="931069"/>
            <a:ext cx="909638" cy="242888"/>
          </a:xfrm>
          <a:prstGeom prst="roundRect">
            <a:avLst>
              <a:gd name="adj" fmla="val 10785"/>
            </a:avLst>
          </a:prstGeom>
          <a:solidFill>
            <a:schemeClr val="accent1"/>
          </a:solidFill>
          <a:ln>
            <a:noFill/>
          </a:ln>
          <a:effectLst>
            <a:outerShdw blurRad="190500" dist="88900" dir="5400000" algn="t" rotWithShape="0">
              <a:schemeClr val="accent1">
                <a:alpha val="29803"/>
              </a:schemeClr>
            </a:outerShdw>
          </a:effectLst>
        </p:spPr>
        <p:txBody>
          <a:bodyPr spcFirstLastPara="1" wrap="square" lIns="0" tIns="45700" rIns="0" bIns="45700" anchor="ctr" anchorCtr="0">
            <a:noAutofit/>
          </a:bodyPr>
          <a:lstStyle/>
          <a:p>
            <a:pPr marL="0" marR="0" lvl="0" indent="0" algn="ctr" rtl="0">
              <a:spcBef>
                <a:spcPts val="0"/>
              </a:spcBef>
              <a:spcAft>
                <a:spcPts val="0"/>
              </a:spcAft>
              <a:buNone/>
            </a:pPr>
            <a:r>
              <a:rPr lang="en-US" sz="800" b="1">
                <a:solidFill>
                  <a:schemeClr val="lt1"/>
                </a:solidFill>
                <a:latin typeface="Arial"/>
                <a:ea typeface="Arial"/>
                <a:cs typeface="Arial"/>
                <a:sym typeface="Arial"/>
              </a:rPr>
              <a:t>MEETING</a:t>
            </a:r>
            <a:endParaRPr/>
          </a:p>
        </p:txBody>
      </p:sp>
    </p:spTree>
    <p:extLst>
      <p:ext uri="{BB962C8B-B14F-4D97-AF65-F5344CB8AC3E}">
        <p14:creationId xmlns:p14="http://schemas.microsoft.com/office/powerpoint/2010/main" val="3028104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400"/>
                                  </p:stCondLst>
                                  <p:childTnLst>
                                    <p:set>
                                      <p:cBhvr>
                                        <p:cTn id="6" dur="1" fill="hold">
                                          <p:stCondLst>
                                            <p:cond delay="0"/>
                                          </p:stCondLst>
                                        </p:cTn>
                                        <p:tgtEl>
                                          <p:spTgt spid="407"/>
                                        </p:tgtEl>
                                        <p:attrNameLst>
                                          <p:attrName>style.visibility</p:attrName>
                                        </p:attrNameLst>
                                      </p:cBhvr>
                                      <p:to>
                                        <p:strVal val="visible"/>
                                      </p:to>
                                    </p:set>
                                    <p:anim calcmode="lin" valueType="num">
                                      <p:cBhvr additive="base">
                                        <p:cTn id="7" dur="750"/>
                                        <p:tgtEl>
                                          <p:spTgt spid="407"/>
                                        </p:tgtEl>
                                        <p:attrNameLst>
                                          <p:attrName>ppt_x</p:attrName>
                                        </p:attrNameLst>
                                      </p:cBhvr>
                                      <p:tavLst>
                                        <p:tav tm="0">
                                          <p:val>
                                            <p:strVal val="#ppt_x+1"/>
                                          </p:val>
                                        </p:tav>
                                        <p:tav tm="100000">
                                          <p:val>
                                            <p:strVal val="#ppt_x"/>
                                          </p:val>
                                        </p:tav>
                                      </p:tavLst>
                                    </p:anim>
                                  </p:childTnLst>
                                </p:cTn>
                              </p:par>
                              <p:par>
                                <p:cTn id="8" presetID="2" presetClass="entr" presetSubtype="2" fill="hold" nodeType="withEffect">
                                  <p:stCondLst>
                                    <p:cond delay="1100"/>
                                  </p:stCondLst>
                                  <p:childTnLst>
                                    <p:set>
                                      <p:cBhvr>
                                        <p:cTn id="9" dur="1" fill="hold">
                                          <p:stCondLst>
                                            <p:cond delay="0"/>
                                          </p:stCondLst>
                                        </p:cTn>
                                        <p:tgtEl>
                                          <p:spTgt spid="408"/>
                                        </p:tgtEl>
                                        <p:attrNameLst>
                                          <p:attrName>style.visibility</p:attrName>
                                        </p:attrNameLst>
                                      </p:cBhvr>
                                      <p:to>
                                        <p:strVal val="visible"/>
                                      </p:to>
                                    </p:set>
                                    <p:anim calcmode="lin" valueType="num">
                                      <p:cBhvr additive="base">
                                        <p:cTn id="10" dur="750"/>
                                        <p:tgtEl>
                                          <p:spTgt spid="408"/>
                                        </p:tgtEl>
                                        <p:attrNameLst>
                                          <p:attrName>ppt_x</p:attrName>
                                        </p:attrNameLst>
                                      </p:cBhvr>
                                      <p:tavLst>
                                        <p:tav tm="0">
                                          <p:val>
                                            <p:strVal val="#ppt_x+1"/>
                                          </p:val>
                                        </p:tav>
                                        <p:tav tm="100000">
                                          <p:val>
                                            <p:strVal val="#ppt_x"/>
                                          </p:val>
                                        </p:tav>
                                      </p:tavLst>
                                    </p:anim>
                                  </p:childTnLst>
                                </p:cTn>
                              </p:par>
                              <p:par>
                                <p:cTn id="11" presetID="10" presetClass="entr" presetSubtype="0" fill="hold" nodeType="withEffect">
                                  <p:stCondLst>
                                    <p:cond delay="0"/>
                                  </p:stCondLst>
                                  <p:childTnLst>
                                    <p:set>
                                      <p:cBhvr>
                                        <p:cTn id="12" dur="1" fill="hold">
                                          <p:stCondLst>
                                            <p:cond delay="0"/>
                                          </p:stCondLst>
                                        </p:cTn>
                                        <p:tgtEl>
                                          <p:spTgt spid="409"/>
                                        </p:tgtEl>
                                        <p:attrNameLst>
                                          <p:attrName>style.visibility</p:attrName>
                                        </p:attrNameLst>
                                      </p:cBhvr>
                                      <p:to>
                                        <p:strVal val="visible"/>
                                      </p:to>
                                    </p:set>
                                    <p:animEffect transition="in" filter="fade">
                                      <p:cBhvr>
                                        <p:cTn id="13" dur="750"/>
                                        <p:tgtEl>
                                          <p:spTgt spid="4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82_Title Slide">
  <p:cSld name="82_Title Slide">
    <p:spTree>
      <p:nvGrpSpPr>
        <p:cNvPr id="1" name="Shape 410"/>
        <p:cNvGrpSpPr/>
        <p:nvPr/>
      </p:nvGrpSpPr>
      <p:grpSpPr>
        <a:xfrm>
          <a:off x="0" y="0"/>
          <a:ext cx="0" cy="0"/>
          <a:chOff x="0" y="0"/>
          <a:chExt cx="0" cy="0"/>
        </a:xfrm>
      </p:grpSpPr>
      <p:sp>
        <p:nvSpPr>
          <p:cNvPr id="411" name="Google Shape;411;p81"/>
          <p:cNvSpPr txBox="1">
            <a:spLocks noGrp="1"/>
          </p:cNvSpPr>
          <p:nvPr>
            <p:ph type="sldNum" idx="12"/>
          </p:nvPr>
        </p:nvSpPr>
        <p:spPr>
          <a:xfrm>
            <a:off x="146446" y="6339904"/>
            <a:ext cx="38100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412" name="Google Shape;412;p81"/>
          <p:cNvSpPr>
            <a:spLocks noGrp="1"/>
          </p:cNvSpPr>
          <p:nvPr>
            <p:ph type="pic" idx="2"/>
          </p:nvPr>
        </p:nvSpPr>
        <p:spPr>
          <a:xfrm>
            <a:off x="1600200" y="1680321"/>
            <a:ext cx="9356070" cy="1819837"/>
          </a:xfrm>
          <a:prstGeom prst="rect">
            <a:avLst/>
          </a:prstGeom>
          <a:solidFill>
            <a:srgbClr val="FFE6DF"/>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13" name="Google Shape;413;p81"/>
          <p:cNvSpPr/>
          <p:nvPr/>
        </p:nvSpPr>
        <p:spPr>
          <a:xfrm>
            <a:off x="1600200" y="931069"/>
            <a:ext cx="1181100" cy="242888"/>
          </a:xfrm>
          <a:prstGeom prst="roundRect">
            <a:avLst>
              <a:gd name="adj" fmla="val 10785"/>
            </a:avLst>
          </a:prstGeom>
          <a:solidFill>
            <a:schemeClr val="accent1"/>
          </a:solidFill>
          <a:ln>
            <a:noFill/>
          </a:ln>
          <a:effectLst>
            <a:outerShdw blurRad="190500" dist="88900" dir="5400000" algn="t" rotWithShape="0">
              <a:schemeClr val="accent1">
                <a:alpha val="29803"/>
              </a:schemeClr>
            </a:outerShdw>
          </a:effectLst>
        </p:spPr>
        <p:txBody>
          <a:bodyPr spcFirstLastPara="1" wrap="square" lIns="0" tIns="45700" rIns="0" bIns="45700" anchor="ctr" anchorCtr="0">
            <a:noAutofit/>
          </a:bodyPr>
          <a:lstStyle/>
          <a:p>
            <a:pPr marL="0" marR="0" lvl="0" indent="0" algn="ctr" rtl="0">
              <a:spcBef>
                <a:spcPts val="0"/>
              </a:spcBef>
              <a:spcAft>
                <a:spcPts val="0"/>
              </a:spcAft>
              <a:buNone/>
            </a:pPr>
            <a:r>
              <a:rPr lang="en-US" sz="800" b="1">
                <a:solidFill>
                  <a:schemeClr val="lt1"/>
                </a:solidFill>
                <a:latin typeface="Arial"/>
                <a:ea typeface="Arial"/>
                <a:cs typeface="Arial"/>
                <a:sym typeface="Arial"/>
              </a:rPr>
              <a:t>CONFERENCE</a:t>
            </a:r>
            <a:endParaRPr/>
          </a:p>
        </p:txBody>
      </p:sp>
    </p:spTree>
    <p:extLst>
      <p:ext uri="{BB962C8B-B14F-4D97-AF65-F5344CB8AC3E}">
        <p14:creationId xmlns:p14="http://schemas.microsoft.com/office/powerpoint/2010/main" val="3240430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400"/>
                                  </p:stCondLst>
                                  <p:childTnLst>
                                    <p:set>
                                      <p:cBhvr>
                                        <p:cTn id="6" dur="1" fill="hold">
                                          <p:stCondLst>
                                            <p:cond delay="0"/>
                                          </p:stCondLst>
                                        </p:cTn>
                                        <p:tgtEl>
                                          <p:spTgt spid="412"/>
                                        </p:tgtEl>
                                        <p:attrNameLst>
                                          <p:attrName>style.visibility</p:attrName>
                                        </p:attrNameLst>
                                      </p:cBhvr>
                                      <p:to>
                                        <p:strVal val="visible"/>
                                      </p:to>
                                    </p:set>
                                    <p:animEffect transition="in" filter="fade">
                                      <p:cBhvr>
                                        <p:cTn id="7" dur="750"/>
                                        <p:tgtEl>
                                          <p:spTgt spid="412"/>
                                        </p:tgtEl>
                                      </p:cBhvr>
                                    </p:animEffect>
                                  </p:childTnLst>
                                </p:cTn>
                              </p:par>
                              <p:par>
                                <p:cTn id="8" presetID="10" presetClass="entr" presetSubtype="0" fill="hold" nodeType="withEffect">
                                  <p:stCondLst>
                                    <p:cond delay="0"/>
                                  </p:stCondLst>
                                  <p:childTnLst>
                                    <p:set>
                                      <p:cBhvr>
                                        <p:cTn id="9" dur="1" fill="hold">
                                          <p:stCondLst>
                                            <p:cond delay="0"/>
                                          </p:stCondLst>
                                        </p:cTn>
                                        <p:tgtEl>
                                          <p:spTgt spid="413"/>
                                        </p:tgtEl>
                                        <p:attrNameLst>
                                          <p:attrName>style.visibility</p:attrName>
                                        </p:attrNameLst>
                                      </p:cBhvr>
                                      <p:to>
                                        <p:strVal val="visible"/>
                                      </p:to>
                                    </p:set>
                                    <p:animEffect transition="in" filter="fade">
                                      <p:cBhvr>
                                        <p:cTn id="10" dur="750"/>
                                        <p:tgtEl>
                                          <p:spTgt spid="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83_Title Slide">
  <p:cSld name="83_Title Slide">
    <p:spTree>
      <p:nvGrpSpPr>
        <p:cNvPr id="1" name="Shape 414"/>
        <p:cNvGrpSpPr/>
        <p:nvPr/>
      </p:nvGrpSpPr>
      <p:grpSpPr>
        <a:xfrm>
          <a:off x="0" y="0"/>
          <a:ext cx="0" cy="0"/>
          <a:chOff x="0" y="0"/>
          <a:chExt cx="0" cy="0"/>
        </a:xfrm>
      </p:grpSpPr>
      <p:sp>
        <p:nvSpPr>
          <p:cNvPr id="415" name="Google Shape;415;p82"/>
          <p:cNvSpPr txBox="1">
            <a:spLocks noGrp="1"/>
          </p:cNvSpPr>
          <p:nvPr>
            <p:ph type="sldNum" idx="12"/>
          </p:nvPr>
        </p:nvSpPr>
        <p:spPr>
          <a:xfrm>
            <a:off x="146446" y="6339904"/>
            <a:ext cx="38100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416" name="Google Shape;416;p82"/>
          <p:cNvSpPr>
            <a:spLocks noGrp="1"/>
          </p:cNvSpPr>
          <p:nvPr>
            <p:ph type="pic" idx="2"/>
          </p:nvPr>
        </p:nvSpPr>
        <p:spPr>
          <a:xfrm>
            <a:off x="5014500" y="1965960"/>
            <a:ext cx="5903436" cy="2295144"/>
          </a:xfrm>
          <a:prstGeom prst="rect">
            <a:avLst/>
          </a:prstGeom>
          <a:solidFill>
            <a:srgbClr val="FFE6DF"/>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17" name="Google Shape;417;p82"/>
          <p:cNvSpPr/>
          <p:nvPr/>
        </p:nvSpPr>
        <p:spPr>
          <a:xfrm>
            <a:off x="1600200" y="931069"/>
            <a:ext cx="819150" cy="242888"/>
          </a:xfrm>
          <a:prstGeom prst="roundRect">
            <a:avLst>
              <a:gd name="adj" fmla="val 10785"/>
            </a:avLst>
          </a:prstGeom>
          <a:solidFill>
            <a:schemeClr val="accent1"/>
          </a:solidFill>
          <a:ln>
            <a:noFill/>
          </a:ln>
          <a:effectLst>
            <a:outerShdw blurRad="190500" dist="88900" dir="5400000" algn="t" rotWithShape="0">
              <a:schemeClr val="accent1">
                <a:alpha val="29803"/>
              </a:schemeClr>
            </a:outerShdw>
          </a:effectLst>
        </p:spPr>
        <p:txBody>
          <a:bodyPr spcFirstLastPara="1" wrap="square" lIns="0" tIns="45700" rIns="0" bIns="45700" anchor="ctr" anchorCtr="0">
            <a:noAutofit/>
          </a:bodyPr>
          <a:lstStyle/>
          <a:p>
            <a:pPr marL="0" marR="0" lvl="0" indent="0" algn="ctr" rtl="0">
              <a:spcBef>
                <a:spcPts val="0"/>
              </a:spcBef>
              <a:spcAft>
                <a:spcPts val="0"/>
              </a:spcAft>
              <a:buNone/>
            </a:pPr>
            <a:r>
              <a:rPr lang="en-US" sz="800" b="1">
                <a:solidFill>
                  <a:schemeClr val="lt1"/>
                </a:solidFill>
                <a:latin typeface="Arial"/>
                <a:ea typeface="Arial"/>
                <a:cs typeface="Arial"/>
                <a:sym typeface="Arial"/>
              </a:rPr>
              <a:t>EVENT</a:t>
            </a:r>
            <a:endParaRPr/>
          </a:p>
        </p:txBody>
      </p:sp>
    </p:spTree>
    <p:extLst>
      <p:ext uri="{BB962C8B-B14F-4D97-AF65-F5344CB8AC3E}">
        <p14:creationId xmlns:p14="http://schemas.microsoft.com/office/powerpoint/2010/main" val="640723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700"/>
                                  </p:stCondLst>
                                  <p:childTnLst>
                                    <p:set>
                                      <p:cBhvr>
                                        <p:cTn id="6" dur="1" fill="hold">
                                          <p:stCondLst>
                                            <p:cond delay="0"/>
                                          </p:stCondLst>
                                        </p:cTn>
                                        <p:tgtEl>
                                          <p:spTgt spid="416"/>
                                        </p:tgtEl>
                                        <p:attrNameLst>
                                          <p:attrName>style.visibility</p:attrName>
                                        </p:attrNameLst>
                                      </p:cBhvr>
                                      <p:to>
                                        <p:strVal val="visible"/>
                                      </p:to>
                                    </p:set>
                                    <p:animEffect transition="in" filter="fade">
                                      <p:cBhvr>
                                        <p:cTn id="7" dur="750"/>
                                        <p:tgtEl>
                                          <p:spTgt spid="416"/>
                                        </p:tgtEl>
                                      </p:cBhvr>
                                    </p:animEffect>
                                  </p:childTnLst>
                                </p:cTn>
                              </p:par>
                              <p:par>
                                <p:cTn id="8" presetID="10" presetClass="entr" presetSubtype="0" fill="hold" nodeType="withEffect">
                                  <p:stCondLst>
                                    <p:cond delay="0"/>
                                  </p:stCondLst>
                                  <p:childTnLst>
                                    <p:set>
                                      <p:cBhvr>
                                        <p:cTn id="9" dur="1" fill="hold">
                                          <p:stCondLst>
                                            <p:cond delay="0"/>
                                          </p:stCondLst>
                                        </p:cTn>
                                        <p:tgtEl>
                                          <p:spTgt spid="417"/>
                                        </p:tgtEl>
                                        <p:attrNameLst>
                                          <p:attrName>style.visibility</p:attrName>
                                        </p:attrNameLst>
                                      </p:cBhvr>
                                      <p:to>
                                        <p:strVal val="visible"/>
                                      </p:to>
                                    </p:set>
                                    <p:animEffect transition="in" filter="fade">
                                      <p:cBhvr>
                                        <p:cTn id="10" dur="750"/>
                                        <p:tgtEl>
                                          <p:spTgt spid="4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84_Title Slide">
  <p:cSld name="84_Title Slide">
    <p:spTree>
      <p:nvGrpSpPr>
        <p:cNvPr id="1" name="Shape 418"/>
        <p:cNvGrpSpPr/>
        <p:nvPr/>
      </p:nvGrpSpPr>
      <p:grpSpPr>
        <a:xfrm>
          <a:off x="0" y="0"/>
          <a:ext cx="0" cy="0"/>
          <a:chOff x="0" y="0"/>
          <a:chExt cx="0" cy="0"/>
        </a:xfrm>
      </p:grpSpPr>
      <p:sp>
        <p:nvSpPr>
          <p:cNvPr id="419" name="Google Shape;419;p83"/>
          <p:cNvSpPr txBox="1">
            <a:spLocks noGrp="1"/>
          </p:cNvSpPr>
          <p:nvPr>
            <p:ph type="sldNum" idx="12"/>
          </p:nvPr>
        </p:nvSpPr>
        <p:spPr>
          <a:xfrm>
            <a:off x="146446" y="6339904"/>
            <a:ext cx="38100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420" name="Google Shape;420;p83"/>
          <p:cNvSpPr/>
          <p:nvPr/>
        </p:nvSpPr>
        <p:spPr>
          <a:xfrm>
            <a:off x="1600199" y="931069"/>
            <a:ext cx="1000125" cy="242888"/>
          </a:xfrm>
          <a:prstGeom prst="roundRect">
            <a:avLst>
              <a:gd name="adj" fmla="val 10785"/>
            </a:avLst>
          </a:prstGeom>
          <a:solidFill>
            <a:schemeClr val="accent1"/>
          </a:solidFill>
          <a:ln>
            <a:noFill/>
          </a:ln>
          <a:effectLst>
            <a:outerShdw blurRad="190500" dist="88900" dir="5400000" algn="t" rotWithShape="0">
              <a:schemeClr val="accent1">
                <a:alpha val="29803"/>
              </a:schemeClr>
            </a:outerShdw>
          </a:effectLst>
        </p:spPr>
        <p:txBody>
          <a:bodyPr spcFirstLastPara="1" wrap="square" lIns="0" tIns="45700" rIns="0" bIns="45700" anchor="ctr" anchorCtr="0">
            <a:noAutofit/>
          </a:bodyPr>
          <a:lstStyle/>
          <a:p>
            <a:pPr marL="0" marR="0" lvl="0" indent="0" algn="ctr" rtl="0">
              <a:spcBef>
                <a:spcPts val="0"/>
              </a:spcBef>
              <a:spcAft>
                <a:spcPts val="0"/>
              </a:spcAft>
              <a:buNone/>
            </a:pPr>
            <a:r>
              <a:rPr lang="en-US" sz="800" b="1">
                <a:solidFill>
                  <a:schemeClr val="lt1"/>
                </a:solidFill>
                <a:latin typeface="Arial"/>
                <a:ea typeface="Arial"/>
                <a:cs typeface="Arial"/>
                <a:sym typeface="Arial"/>
              </a:rPr>
              <a:t>CALENDAR</a:t>
            </a:r>
            <a:endParaRPr/>
          </a:p>
        </p:txBody>
      </p:sp>
    </p:spTree>
    <p:extLst>
      <p:ext uri="{BB962C8B-B14F-4D97-AF65-F5344CB8AC3E}">
        <p14:creationId xmlns:p14="http://schemas.microsoft.com/office/powerpoint/2010/main" val="2260396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20"/>
                                        </p:tgtEl>
                                        <p:attrNameLst>
                                          <p:attrName>style.visibility</p:attrName>
                                        </p:attrNameLst>
                                      </p:cBhvr>
                                      <p:to>
                                        <p:strVal val="visible"/>
                                      </p:to>
                                    </p:set>
                                    <p:animEffect transition="in" filter="fade">
                                      <p:cBhvr>
                                        <p:cTn id="7" dur="750"/>
                                        <p:tgtEl>
                                          <p:spTgt spid="4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85_Title Slide">
  <p:cSld name="85_Title Slide">
    <p:spTree>
      <p:nvGrpSpPr>
        <p:cNvPr id="1" name="Shape 421"/>
        <p:cNvGrpSpPr/>
        <p:nvPr/>
      </p:nvGrpSpPr>
      <p:grpSpPr>
        <a:xfrm>
          <a:off x="0" y="0"/>
          <a:ext cx="0" cy="0"/>
          <a:chOff x="0" y="0"/>
          <a:chExt cx="0" cy="0"/>
        </a:xfrm>
      </p:grpSpPr>
      <p:sp>
        <p:nvSpPr>
          <p:cNvPr id="422" name="Google Shape;422;p84"/>
          <p:cNvSpPr txBox="1">
            <a:spLocks noGrp="1"/>
          </p:cNvSpPr>
          <p:nvPr>
            <p:ph type="sldNum" idx="12"/>
          </p:nvPr>
        </p:nvSpPr>
        <p:spPr>
          <a:xfrm>
            <a:off x="146446" y="6339904"/>
            <a:ext cx="38100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423" name="Google Shape;423;p84"/>
          <p:cNvSpPr/>
          <p:nvPr/>
        </p:nvSpPr>
        <p:spPr>
          <a:xfrm>
            <a:off x="1600199" y="931069"/>
            <a:ext cx="1857376" cy="242888"/>
          </a:xfrm>
          <a:prstGeom prst="roundRect">
            <a:avLst>
              <a:gd name="adj" fmla="val 10785"/>
            </a:avLst>
          </a:prstGeom>
          <a:solidFill>
            <a:schemeClr val="accent1"/>
          </a:solidFill>
          <a:ln>
            <a:noFill/>
          </a:ln>
          <a:effectLst>
            <a:outerShdw blurRad="190500" dist="88900" dir="5400000" algn="t" rotWithShape="0">
              <a:schemeClr val="accent1">
                <a:alpha val="29803"/>
              </a:schemeClr>
            </a:outerShdw>
          </a:effectLst>
        </p:spPr>
        <p:txBody>
          <a:bodyPr spcFirstLastPara="1" wrap="square" lIns="0" tIns="45700" rIns="0" bIns="45700" anchor="ctr" anchorCtr="0">
            <a:noAutofit/>
          </a:bodyPr>
          <a:lstStyle/>
          <a:p>
            <a:pPr marL="0" marR="0" lvl="0" indent="0" algn="ctr" rtl="0">
              <a:spcBef>
                <a:spcPts val="0"/>
              </a:spcBef>
              <a:spcAft>
                <a:spcPts val="0"/>
              </a:spcAft>
              <a:buNone/>
            </a:pPr>
            <a:r>
              <a:rPr lang="en-US" sz="800" b="1">
                <a:solidFill>
                  <a:schemeClr val="lt1"/>
                </a:solidFill>
                <a:latin typeface="Arial"/>
                <a:ea typeface="Arial"/>
                <a:cs typeface="Arial"/>
                <a:sym typeface="Arial"/>
              </a:rPr>
              <a:t>CONFERENCE SCHEDULE</a:t>
            </a:r>
            <a:endParaRPr/>
          </a:p>
        </p:txBody>
      </p:sp>
    </p:spTree>
    <p:extLst>
      <p:ext uri="{BB962C8B-B14F-4D97-AF65-F5344CB8AC3E}">
        <p14:creationId xmlns:p14="http://schemas.microsoft.com/office/powerpoint/2010/main" val="644598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23"/>
                                        </p:tgtEl>
                                        <p:attrNameLst>
                                          <p:attrName>style.visibility</p:attrName>
                                        </p:attrNameLst>
                                      </p:cBhvr>
                                      <p:to>
                                        <p:strVal val="visible"/>
                                      </p:to>
                                    </p:set>
                                    <p:animEffect transition="in" filter="fade">
                                      <p:cBhvr>
                                        <p:cTn id="7" dur="750"/>
                                        <p:tgtEl>
                                          <p:spTgt spid="4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111_Title Slide">
  <p:cSld name="111_Title Slide">
    <p:spTree>
      <p:nvGrpSpPr>
        <p:cNvPr id="1" name="Shape 424"/>
        <p:cNvGrpSpPr/>
        <p:nvPr/>
      </p:nvGrpSpPr>
      <p:grpSpPr>
        <a:xfrm>
          <a:off x="0" y="0"/>
          <a:ext cx="0" cy="0"/>
          <a:chOff x="0" y="0"/>
          <a:chExt cx="0" cy="0"/>
        </a:xfrm>
      </p:grpSpPr>
      <p:grpSp>
        <p:nvGrpSpPr>
          <p:cNvPr id="425" name="Google Shape;425;p85"/>
          <p:cNvGrpSpPr/>
          <p:nvPr/>
        </p:nvGrpSpPr>
        <p:grpSpPr>
          <a:xfrm>
            <a:off x="4254079" y="0"/>
            <a:ext cx="7937921" cy="6858000"/>
            <a:chOff x="4254079" y="0"/>
            <a:chExt cx="7937921" cy="6858000"/>
          </a:xfrm>
        </p:grpSpPr>
        <p:sp>
          <p:nvSpPr>
            <p:cNvPr id="426" name="Google Shape;426;p85"/>
            <p:cNvSpPr/>
            <p:nvPr/>
          </p:nvSpPr>
          <p:spPr>
            <a:xfrm>
              <a:off x="4590288" y="0"/>
              <a:ext cx="7601712"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6400">
                <a:solidFill>
                  <a:srgbClr val="FFFFFF"/>
                </a:solidFill>
                <a:latin typeface="Arial"/>
                <a:ea typeface="Arial"/>
                <a:cs typeface="Arial"/>
                <a:sym typeface="Arial"/>
              </a:endParaRPr>
            </a:p>
          </p:txBody>
        </p:sp>
        <p:sp>
          <p:nvSpPr>
            <p:cNvPr id="427" name="Google Shape;427;p85"/>
            <p:cNvSpPr/>
            <p:nvPr/>
          </p:nvSpPr>
          <p:spPr>
            <a:xfrm>
              <a:off x="4254079" y="2574262"/>
              <a:ext cx="672417" cy="672417"/>
            </a:xfrm>
            <a:prstGeom prst="diamond">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428" name="Google Shape;428;p85"/>
          <p:cNvSpPr/>
          <p:nvPr/>
        </p:nvSpPr>
        <p:spPr>
          <a:xfrm>
            <a:off x="1600200" y="931069"/>
            <a:ext cx="909638" cy="242888"/>
          </a:xfrm>
          <a:prstGeom prst="roundRect">
            <a:avLst>
              <a:gd name="adj" fmla="val 10785"/>
            </a:avLst>
          </a:prstGeom>
          <a:solidFill>
            <a:schemeClr val="accent1"/>
          </a:solidFill>
          <a:ln>
            <a:noFill/>
          </a:ln>
          <a:effectLst>
            <a:outerShdw blurRad="190500" dist="88900" dir="5400000" algn="t" rotWithShape="0">
              <a:schemeClr val="accent1">
                <a:alpha val="29803"/>
              </a:schemeClr>
            </a:outerShdw>
          </a:effectLst>
        </p:spPr>
        <p:txBody>
          <a:bodyPr spcFirstLastPara="1" wrap="square" lIns="0" tIns="45700" rIns="0" bIns="45700" anchor="ctr" anchorCtr="0">
            <a:noAutofit/>
          </a:bodyPr>
          <a:lstStyle/>
          <a:p>
            <a:pPr marL="0" marR="0" lvl="0" indent="0" algn="ctr" rtl="0">
              <a:spcBef>
                <a:spcPts val="0"/>
              </a:spcBef>
              <a:spcAft>
                <a:spcPts val="0"/>
              </a:spcAft>
              <a:buNone/>
            </a:pPr>
            <a:r>
              <a:rPr lang="en-US" sz="800" b="1">
                <a:solidFill>
                  <a:schemeClr val="lt1"/>
                </a:solidFill>
                <a:latin typeface="Arial"/>
                <a:ea typeface="Arial"/>
                <a:cs typeface="Arial"/>
                <a:sym typeface="Arial"/>
              </a:rPr>
              <a:t>SCHEDULE</a:t>
            </a:r>
            <a:endParaRPr/>
          </a:p>
        </p:txBody>
      </p:sp>
    </p:spTree>
    <p:extLst>
      <p:ext uri="{BB962C8B-B14F-4D97-AF65-F5344CB8AC3E}">
        <p14:creationId xmlns:p14="http://schemas.microsoft.com/office/powerpoint/2010/main" val="3390184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425"/>
                                        </p:tgtEl>
                                        <p:attrNameLst>
                                          <p:attrName>style.visibility</p:attrName>
                                        </p:attrNameLst>
                                      </p:cBhvr>
                                      <p:to>
                                        <p:strVal val="visible"/>
                                      </p:to>
                                    </p:set>
                                    <p:anim calcmode="lin" valueType="num">
                                      <p:cBhvr additive="base">
                                        <p:cTn id="7" dur="750"/>
                                        <p:tgtEl>
                                          <p:spTgt spid="425"/>
                                        </p:tgtEl>
                                        <p:attrNameLst>
                                          <p:attrName>ppt_x</p:attrName>
                                        </p:attrNameLst>
                                      </p:cBhvr>
                                      <p:tavLst>
                                        <p:tav tm="0">
                                          <p:val>
                                            <p:strVal val="#ppt_x+1"/>
                                          </p:val>
                                        </p:tav>
                                        <p:tav tm="100000">
                                          <p:val>
                                            <p:strVal val="#ppt_x"/>
                                          </p:val>
                                        </p:tav>
                                      </p:tavLst>
                                    </p:anim>
                                  </p:childTnLst>
                                </p:cTn>
                              </p:par>
                              <p:par>
                                <p:cTn id="8" presetID="10" presetClass="entr" presetSubtype="0" fill="hold" nodeType="withEffect">
                                  <p:stCondLst>
                                    <p:cond delay="0"/>
                                  </p:stCondLst>
                                  <p:childTnLst>
                                    <p:set>
                                      <p:cBhvr>
                                        <p:cTn id="9" dur="1" fill="hold">
                                          <p:stCondLst>
                                            <p:cond delay="0"/>
                                          </p:stCondLst>
                                        </p:cTn>
                                        <p:tgtEl>
                                          <p:spTgt spid="428"/>
                                        </p:tgtEl>
                                        <p:attrNameLst>
                                          <p:attrName>style.visibility</p:attrName>
                                        </p:attrNameLst>
                                      </p:cBhvr>
                                      <p:to>
                                        <p:strVal val="visible"/>
                                      </p:to>
                                    </p:set>
                                    <p:animEffect transition="in" filter="fade">
                                      <p:cBhvr>
                                        <p:cTn id="10" dur="750"/>
                                        <p:tgtEl>
                                          <p:spTgt spid="4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133_Title Slide">
  <p:cSld name="133_Title Slide">
    <p:spTree>
      <p:nvGrpSpPr>
        <p:cNvPr id="1" name="Shape 429"/>
        <p:cNvGrpSpPr/>
        <p:nvPr/>
      </p:nvGrpSpPr>
      <p:grpSpPr>
        <a:xfrm>
          <a:off x="0" y="0"/>
          <a:ext cx="0" cy="0"/>
          <a:chOff x="0" y="0"/>
          <a:chExt cx="0" cy="0"/>
        </a:xfrm>
      </p:grpSpPr>
      <p:sp>
        <p:nvSpPr>
          <p:cNvPr id="430" name="Google Shape;430;p86"/>
          <p:cNvSpPr txBox="1">
            <a:spLocks noGrp="1"/>
          </p:cNvSpPr>
          <p:nvPr>
            <p:ph type="sldNum" idx="12"/>
          </p:nvPr>
        </p:nvSpPr>
        <p:spPr>
          <a:xfrm>
            <a:off x="146446" y="6339904"/>
            <a:ext cx="38100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sz="1400" b="1">
                <a:solidFill>
                  <a:srgbClr val="FFFFFF"/>
                </a:solidFill>
                <a:latin typeface="Arial"/>
                <a:ea typeface="Arial"/>
                <a:cs typeface="Arial"/>
                <a:sym typeface="Arial"/>
              </a:defRPr>
            </a:lvl1pPr>
            <a:lvl2pPr marL="0" lvl="1" indent="0" algn="ctr">
              <a:spcBef>
                <a:spcPts val="0"/>
              </a:spcBef>
              <a:buNone/>
              <a:defRPr sz="1400" b="1">
                <a:solidFill>
                  <a:srgbClr val="FFFFFF"/>
                </a:solidFill>
                <a:latin typeface="Arial"/>
                <a:ea typeface="Arial"/>
                <a:cs typeface="Arial"/>
                <a:sym typeface="Arial"/>
              </a:defRPr>
            </a:lvl2pPr>
            <a:lvl3pPr marL="0" lvl="2" indent="0" algn="ctr">
              <a:spcBef>
                <a:spcPts val="0"/>
              </a:spcBef>
              <a:buNone/>
              <a:defRPr sz="1400" b="1">
                <a:solidFill>
                  <a:srgbClr val="FFFFFF"/>
                </a:solidFill>
                <a:latin typeface="Arial"/>
                <a:ea typeface="Arial"/>
                <a:cs typeface="Arial"/>
                <a:sym typeface="Arial"/>
              </a:defRPr>
            </a:lvl3pPr>
            <a:lvl4pPr marL="0" lvl="3" indent="0" algn="ctr">
              <a:spcBef>
                <a:spcPts val="0"/>
              </a:spcBef>
              <a:buNone/>
              <a:defRPr sz="1400" b="1">
                <a:solidFill>
                  <a:srgbClr val="FFFFFF"/>
                </a:solidFill>
                <a:latin typeface="Arial"/>
                <a:ea typeface="Arial"/>
                <a:cs typeface="Arial"/>
                <a:sym typeface="Arial"/>
              </a:defRPr>
            </a:lvl4pPr>
            <a:lvl5pPr marL="0" lvl="4" indent="0" algn="ctr">
              <a:spcBef>
                <a:spcPts val="0"/>
              </a:spcBef>
              <a:buNone/>
              <a:defRPr sz="1400" b="1">
                <a:solidFill>
                  <a:srgbClr val="FFFFFF"/>
                </a:solidFill>
                <a:latin typeface="Arial"/>
                <a:ea typeface="Arial"/>
                <a:cs typeface="Arial"/>
                <a:sym typeface="Arial"/>
              </a:defRPr>
            </a:lvl5pPr>
            <a:lvl6pPr marL="0" lvl="5" indent="0" algn="ctr">
              <a:spcBef>
                <a:spcPts val="0"/>
              </a:spcBef>
              <a:buNone/>
              <a:defRPr sz="1400" b="1">
                <a:solidFill>
                  <a:srgbClr val="FFFFFF"/>
                </a:solidFill>
                <a:latin typeface="Arial"/>
                <a:ea typeface="Arial"/>
                <a:cs typeface="Arial"/>
                <a:sym typeface="Arial"/>
              </a:defRPr>
            </a:lvl6pPr>
            <a:lvl7pPr marL="0" lvl="6" indent="0" algn="ctr">
              <a:spcBef>
                <a:spcPts val="0"/>
              </a:spcBef>
              <a:buNone/>
              <a:defRPr sz="1400" b="1">
                <a:solidFill>
                  <a:srgbClr val="FFFFFF"/>
                </a:solidFill>
                <a:latin typeface="Arial"/>
                <a:ea typeface="Arial"/>
                <a:cs typeface="Arial"/>
                <a:sym typeface="Arial"/>
              </a:defRPr>
            </a:lvl7pPr>
            <a:lvl8pPr marL="0" lvl="7" indent="0" algn="ctr">
              <a:spcBef>
                <a:spcPts val="0"/>
              </a:spcBef>
              <a:buNone/>
              <a:defRPr sz="1400" b="1">
                <a:solidFill>
                  <a:srgbClr val="FFFFFF"/>
                </a:solidFill>
                <a:latin typeface="Arial"/>
                <a:ea typeface="Arial"/>
                <a:cs typeface="Arial"/>
                <a:sym typeface="Arial"/>
              </a:defRPr>
            </a:lvl8pPr>
            <a:lvl9pPr marL="0" lvl="8" indent="0" algn="ctr">
              <a:spcBef>
                <a:spcPts val="0"/>
              </a:spcBef>
              <a:buNone/>
              <a:defRPr sz="1400" b="1">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431" name="Google Shape;431;p86"/>
          <p:cNvSpPr/>
          <p:nvPr/>
        </p:nvSpPr>
        <p:spPr>
          <a:xfrm>
            <a:off x="1600200" y="931069"/>
            <a:ext cx="909638" cy="242888"/>
          </a:xfrm>
          <a:prstGeom prst="roundRect">
            <a:avLst>
              <a:gd name="adj" fmla="val 10785"/>
            </a:avLst>
          </a:prstGeom>
          <a:solidFill>
            <a:schemeClr val="accent1"/>
          </a:solidFill>
          <a:ln>
            <a:noFill/>
          </a:ln>
          <a:effectLst>
            <a:outerShdw blurRad="190500" dist="88900" dir="5400000" algn="t" rotWithShape="0">
              <a:schemeClr val="accent1">
                <a:alpha val="29803"/>
              </a:schemeClr>
            </a:outerShdw>
          </a:effectLst>
        </p:spPr>
        <p:txBody>
          <a:bodyPr spcFirstLastPara="1" wrap="square" lIns="0" tIns="45700" rIns="0" bIns="45700" anchor="ctr" anchorCtr="0">
            <a:noAutofit/>
          </a:bodyPr>
          <a:lstStyle/>
          <a:p>
            <a:pPr marL="0" marR="0" lvl="0" indent="0" algn="ctr" rtl="0">
              <a:spcBef>
                <a:spcPts val="0"/>
              </a:spcBef>
              <a:spcAft>
                <a:spcPts val="0"/>
              </a:spcAft>
              <a:buNone/>
            </a:pPr>
            <a:r>
              <a:rPr lang="en-US" sz="800" b="1">
                <a:solidFill>
                  <a:schemeClr val="lt1"/>
                </a:solidFill>
                <a:latin typeface="Arial"/>
                <a:ea typeface="Arial"/>
                <a:cs typeface="Arial"/>
                <a:sym typeface="Arial"/>
              </a:rPr>
              <a:t>PITCH DECK</a:t>
            </a:r>
            <a:endParaRPr/>
          </a:p>
        </p:txBody>
      </p:sp>
      <p:sp>
        <p:nvSpPr>
          <p:cNvPr id="432" name="Google Shape;432;p86"/>
          <p:cNvSpPr/>
          <p:nvPr/>
        </p:nvSpPr>
        <p:spPr>
          <a:xfrm>
            <a:off x="4590288" y="0"/>
            <a:ext cx="7601712"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6400">
              <a:solidFill>
                <a:srgbClr val="FFFFFF"/>
              </a:solidFill>
              <a:latin typeface="Arial"/>
              <a:ea typeface="Arial"/>
              <a:cs typeface="Arial"/>
              <a:sym typeface="Arial"/>
            </a:endParaRPr>
          </a:p>
        </p:txBody>
      </p:sp>
    </p:spTree>
    <p:extLst>
      <p:ext uri="{BB962C8B-B14F-4D97-AF65-F5344CB8AC3E}">
        <p14:creationId xmlns:p14="http://schemas.microsoft.com/office/powerpoint/2010/main" val="365578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31"/>
                                        </p:tgtEl>
                                        <p:attrNameLst>
                                          <p:attrName>style.visibility</p:attrName>
                                        </p:attrNameLst>
                                      </p:cBhvr>
                                      <p:to>
                                        <p:strVal val="visible"/>
                                      </p:to>
                                    </p:set>
                                    <p:animEffect transition="in" filter="fade">
                                      <p:cBhvr>
                                        <p:cTn id="7" dur="750"/>
                                        <p:tgtEl>
                                          <p:spTgt spid="4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132_Title Slide">
  <p:cSld name="132_Title Slide">
    <p:spTree>
      <p:nvGrpSpPr>
        <p:cNvPr id="1" name="Shape 433"/>
        <p:cNvGrpSpPr/>
        <p:nvPr/>
      </p:nvGrpSpPr>
      <p:grpSpPr>
        <a:xfrm>
          <a:off x="0" y="0"/>
          <a:ext cx="0" cy="0"/>
          <a:chOff x="0" y="0"/>
          <a:chExt cx="0" cy="0"/>
        </a:xfrm>
      </p:grpSpPr>
      <p:sp>
        <p:nvSpPr>
          <p:cNvPr id="434" name="Google Shape;434;p87"/>
          <p:cNvSpPr>
            <a:spLocks noGrp="1"/>
          </p:cNvSpPr>
          <p:nvPr>
            <p:ph type="pic" idx="2"/>
          </p:nvPr>
        </p:nvSpPr>
        <p:spPr>
          <a:xfrm>
            <a:off x="676275" y="4809744"/>
            <a:ext cx="11515725" cy="2048254"/>
          </a:xfrm>
          <a:prstGeom prst="rect">
            <a:avLst/>
          </a:prstGeom>
          <a:solidFill>
            <a:srgbClr val="FFE6DF"/>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35" name="Google Shape;435;p87"/>
          <p:cNvSpPr/>
          <p:nvPr/>
        </p:nvSpPr>
        <p:spPr>
          <a:xfrm>
            <a:off x="1600200" y="931069"/>
            <a:ext cx="909638" cy="242888"/>
          </a:xfrm>
          <a:prstGeom prst="roundRect">
            <a:avLst>
              <a:gd name="adj" fmla="val 10785"/>
            </a:avLst>
          </a:prstGeom>
          <a:solidFill>
            <a:schemeClr val="accent1"/>
          </a:solidFill>
          <a:ln>
            <a:noFill/>
          </a:ln>
          <a:effectLst>
            <a:outerShdw blurRad="190500" dist="88900" dir="5400000" algn="t" rotWithShape="0">
              <a:schemeClr val="accent1">
                <a:alpha val="29803"/>
              </a:schemeClr>
            </a:outerShdw>
          </a:effectLst>
        </p:spPr>
        <p:txBody>
          <a:bodyPr spcFirstLastPara="1" wrap="square" lIns="0" tIns="45700" rIns="0" bIns="45700" anchor="ctr" anchorCtr="0">
            <a:noAutofit/>
          </a:bodyPr>
          <a:lstStyle/>
          <a:p>
            <a:pPr marL="0" marR="0" lvl="0" indent="0" algn="ctr" rtl="0">
              <a:spcBef>
                <a:spcPts val="0"/>
              </a:spcBef>
              <a:spcAft>
                <a:spcPts val="0"/>
              </a:spcAft>
              <a:buNone/>
            </a:pPr>
            <a:r>
              <a:rPr lang="en-US" sz="800" b="1">
                <a:solidFill>
                  <a:schemeClr val="lt1"/>
                </a:solidFill>
                <a:latin typeface="Arial"/>
                <a:ea typeface="Arial"/>
                <a:cs typeface="Arial"/>
                <a:sym typeface="Arial"/>
              </a:rPr>
              <a:t>AGENDA</a:t>
            </a:r>
            <a:endParaRPr/>
          </a:p>
        </p:txBody>
      </p:sp>
    </p:spTree>
    <p:extLst>
      <p:ext uri="{BB962C8B-B14F-4D97-AF65-F5344CB8AC3E}">
        <p14:creationId xmlns:p14="http://schemas.microsoft.com/office/powerpoint/2010/main" val="2255194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800"/>
                                  </p:stCondLst>
                                  <p:childTnLst>
                                    <p:set>
                                      <p:cBhvr>
                                        <p:cTn id="6" dur="1" fill="hold">
                                          <p:stCondLst>
                                            <p:cond delay="0"/>
                                          </p:stCondLst>
                                        </p:cTn>
                                        <p:tgtEl>
                                          <p:spTgt spid="434"/>
                                        </p:tgtEl>
                                        <p:attrNameLst>
                                          <p:attrName>style.visibility</p:attrName>
                                        </p:attrNameLst>
                                      </p:cBhvr>
                                      <p:to>
                                        <p:strVal val="visible"/>
                                      </p:to>
                                    </p:set>
                                    <p:animEffect transition="in" filter="fade">
                                      <p:cBhvr>
                                        <p:cTn id="7" dur="750"/>
                                        <p:tgtEl>
                                          <p:spTgt spid="434"/>
                                        </p:tgtEl>
                                      </p:cBhvr>
                                    </p:animEffect>
                                  </p:childTnLst>
                                </p:cTn>
                              </p:par>
                              <p:par>
                                <p:cTn id="8" presetID="10" presetClass="entr" presetSubtype="0" fill="hold" nodeType="withEffect">
                                  <p:stCondLst>
                                    <p:cond delay="0"/>
                                  </p:stCondLst>
                                  <p:childTnLst>
                                    <p:set>
                                      <p:cBhvr>
                                        <p:cTn id="9" dur="1" fill="hold">
                                          <p:stCondLst>
                                            <p:cond delay="0"/>
                                          </p:stCondLst>
                                        </p:cTn>
                                        <p:tgtEl>
                                          <p:spTgt spid="435"/>
                                        </p:tgtEl>
                                        <p:attrNameLst>
                                          <p:attrName>style.visibility</p:attrName>
                                        </p:attrNameLst>
                                      </p:cBhvr>
                                      <p:to>
                                        <p:strVal val="visible"/>
                                      </p:to>
                                    </p:set>
                                    <p:animEffect transition="in" filter="fade">
                                      <p:cBhvr>
                                        <p:cTn id="10" dur="750"/>
                                        <p:tgtEl>
                                          <p:spTgt spid="4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136_Title Slide">
  <p:cSld name="136_Title Slide">
    <p:spTree>
      <p:nvGrpSpPr>
        <p:cNvPr id="1" name="Shape 436"/>
        <p:cNvGrpSpPr/>
        <p:nvPr/>
      </p:nvGrpSpPr>
      <p:grpSpPr>
        <a:xfrm>
          <a:off x="0" y="0"/>
          <a:ext cx="0" cy="0"/>
          <a:chOff x="0" y="0"/>
          <a:chExt cx="0" cy="0"/>
        </a:xfrm>
      </p:grpSpPr>
      <p:sp>
        <p:nvSpPr>
          <p:cNvPr id="437" name="Google Shape;437;p88"/>
          <p:cNvSpPr/>
          <p:nvPr/>
        </p:nvSpPr>
        <p:spPr>
          <a:xfrm>
            <a:off x="-6929" y="0"/>
            <a:ext cx="2873222" cy="6858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38" name="Google Shape;438;p88"/>
          <p:cNvSpPr>
            <a:spLocks noGrp="1"/>
          </p:cNvSpPr>
          <p:nvPr>
            <p:ph type="pic" idx="2"/>
          </p:nvPr>
        </p:nvSpPr>
        <p:spPr>
          <a:xfrm>
            <a:off x="6096000" y="2982328"/>
            <a:ext cx="3038475" cy="2977063"/>
          </a:xfrm>
          <a:prstGeom prst="rect">
            <a:avLst/>
          </a:prstGeom>
          <a:noFill/>
          <a:ln>
            <a:noFill/>
          </a:ln>
        </p:spPr>
        <p:txBody>
          <a:bodyPr spcFirstLastPara="1" wrap="square" lIns="0" tIns="0" rIns="0" bIns="0" anchor="ctr" anchorCtr="0">
            <a:noAutofit/>
          </a:bodyPr>
          <a:lstStyle>
            <a:lvl1pPr marR="0" lvl="0" algn="ctr" rtl="0">
              <a:lnSpc>
                <a:spcPct val="90000"/>
              </a:lnSpc>
              <a:spcBef>
                <a:spcPts val="100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39" name="Google Shape;439;p88"/>
          <p:cNvSpPr>
            <a:spLocks noGrp="1"/>
          </p:cNvSpPr>
          <p:nvPr>
            <p:ph type="pic" idx="3"/>
          </p:nvPr>
        </p:nvSpPr>
        <p:spPr>
          <a:xfrm>
            <a:off x="10656399" y="4473492"/>
            <a:ext cx="1535601" cy="1485899"/>
          </a:xfrm>
          <a:prstGeom prst="rect">
            <a:avLst/>
          </a:prstGeom>
          <a:noFill/>
          <a:ln>
            <a:noFill/>
          </a:ln>
        </p:spPr>
        <p:txBody>
          <a:bodyPr spcFirstLastPara="1" wrap="square" lIns="0" tIns="0" rIns="0" bIns="0" anchor="ctr" anchorCtr="0">
            <a:noAutofit/>
          </a:bodyPr>
          <a:lstStyle>
            <a:lvl1pPr marR="0" lvl="0" algn="ctr" rtl="0">
              <a:lnSpc>
                <a:spcPct val="90000"/>
              </a:lnSpc>
              <a:spcBef>
                <a:spcPts val="100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40" name="Google Shape;440;p88"/>
          <p:cNvSpPr>
            <a:spLocks noGrp="1"/>
          </p:cNvSpPr>
          <p:nvPr>
            <p:ph type="pic" idx="4"/>
          </p:nvPr>
        </p:nvSpPr>
        <p:spPr>
          <a:xfrm>
            <a:off x="3057525" y="2982328"/>
            <a:ext cx="3038475" cy="2977063"/>
          </a:xfrm>
          <a:prstGeom prst="rect">
            <a:avLst/>
          </a:prstGeom>
          <a:noFill/>
          <a:ln>
            <a:noFill/>
          </a:ln>
        </p:spPr>
        <p:txBody>
          <a:bodyPr spcFirstLastPara="1" wrap="square" lIns="0" tIns="0" rIns="0" bIns="0" anchor="ctr" anchorCtr="0">
            <a:noAutofit/>
          </a:bodyPr>
          <a:lstStyle>
            <a:lvl1pPr marR="0" lvl="0" algn="ctr" rtl="0">
              <a:lnSpc>
                <a:spcPct val="90000"/>
              </a:lnSpc>
              <a:spcBef>
                <a:spcPts val="100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41" name="Google Shape;441;p88"/>
          <p:cNvSpPr>
            <a:spLocks noGrp="1"/>
          </p:cNvSpPr>
          <p:nvPr>
            <p:ph type="pic" idx="5"/>
          </p:nvPr>
        </p:nvSpPr>
        <p:spPr>
          <a:xfrm>
            <a:off x="9146795" y="2982328"/>
            <a:ext cx="1504232" cy="1485899"/>
          </a:xfrm>
          <a:prstGeom prst="rect">
            <a:avLst/>
          </a:prstGeom>
          <a:noFill/>
          <a:ln>
            <a:noFill/>
          </a:ln>
        </p:spPr>
        <p:txBody>
          <a:bodyPr spcFirstLastPara="1" wrap="square" lIns="0" tIns="0" rIns="0" bIns="0" anchor="ctr" anchorCtr="0">
            <a:noAutofit/>
          </a:bodyPr>
          <a:lstStyle>
            <a:lvl1pPr marR="0" lvl="0" algn="ctr" rtl="0">
              <a:lnSpc>
                <a:spcPct val="90000"/>
              </a:lnSpc>
              <a:spcBef>
                <a:spcPts val="100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42" name="Google Shape;442;p88"/>
          <p:cNvSpPr>
            <a:spLocks noGrp="1"/>
          </p:cNvSpPr>
          <p:nvPr>
            <p:ph type="pic" idx="6"/>
          </p:nvPr>
        </p:nvSpPr>
        <p:spPr>
          <a:xfrm>
            <a:off x="9134475" y="0"/>
            <a:ext cx="1516551" cy="1485899"/>
          </a:xfrm>
          <a:prstGeom prst="rect">
            <a:avLst/>
          </a:prstGeom>
          <a:noFill/>
          <a:ln>
            <a:noFill/>
          </a:ln>
        </p:spPr>
        <p:txBody>
          <a:bodyPr spcFirstLastPara="1" wrap="square" lIns="0" tIns="0" rIns="0" bIns="0" anchor="ctr" anchorCtr="0">
            <a:noAutofit/>
          </a:bodyPr>
          <a:lstStyle>
            <a:lvl1pPr marR="0" lvl="0" algn="ctr" rtl="0">
              <a:lnSpc>
                <a:spcPct val="90000"/>
              </a:lnSpc>
              <a:spcBef>
                <a:spcPts val="100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43" name="Google Shape;443;p88"/>
          <p:cNvSpPr>
            <a:spLocks noGrp="1"/>
          </p:cNvSpPr>
          <p:nvPr>
            <p:ph type="pic" idx="7"/>
          </p:nvPr>
        </p:nvSpPr>
        <p:spPr>
          <a:xfrm>
            <a:off x="10656399" y="1485899"/>
            <a:ext cx="1535601" cy="1485899"/>
          </a:xfrm>
          <a:prstGeom prst="rect">
            <a:avLst/>
          </a:prstGeom>
          <a:noFill/>
          <a:ln>
            <a:noFill/>
          </a:ln>
        </p:spPr>
        <p:txBody>
          <a:bodyPr spcFirstLastPara="1" wrap="square" lIns="0" tIns="0" rIns="0" bIns="0" anchor="ctr" anchorCtr="0">
            <a:noAutofit/>
          </a:bodyPr>
          <a:lstStyle>
            <a:lvl1pPr marR="0" lvl="0" algn="ctr" rtl="0">
              <a:lnSpc>
                <a:spcPct val="90000"/>
              </a:lnSpc>
              <a:spcBef>
                <a:spcPts val="100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44" name="Google Shape;444;p88"/>
          <p:cNvSpPr>
            <a:spLocks noGrp="1"/>
          </p:cNvSpPr>
          <p:nvPr>
            <p:ph type="pic" idx="8"/>
          </p:nvPr>
        </p:nvSpPr>
        <p:spPr>
          <a:xfrm>
            <a:off x="10656399" y="0"/>
            <a:ext cx="1535601" cy="1485899"/>
          </a:xfrm>
          <a:prstGeom prst="rect">
            <a:avLst/>
          </a:prstGeom>
          <a:noFill/>
          <a:ln>
            <a:noFill/>
          </a:ln>
        </p:spPr>
        <p:txBody>
          <a:bodyPr spcFirstLastPara="1" wrap="square" lIns="0" tIns="0" rIns="0" bIns="0" anchor="ctr" anchorCtr="0">
            <a:noAutofit/>
          </a:bodyPr>
          <a:lstStyle>
            <a:lvl1pPr marR="0" lvl="0" algn="ctr" rtl="0">
              <a:lnSpc>
                <a:spcPct val="90000"/>
              </a:lnSpc>
              <a:spcBef>
                <a:spcPts val="100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45" name="Google Shape;445;p88"/>
          <p:cNvSpPr>
            <a:spLocks noGrp="1"/>
          </p:cNvSpPr>
          <p:nvPr>
            <p:ph type="pic" idx="9"/>
          </p:nvPr>
        </p:nvSpPr>
        <p:spPr>
          <a:xfrm>
            <a:off x="2686" y="4473492"/>
            <a:ext cx="1535601" cy="1485899"/>
          </a:xfrm>
          <a:prstGeom prst="rect">
            <a:avLst/>
          </a:prstGeom>
          <a:noFill/>
          <a:ln>
            <a:noFill/>
          </a:ln>
        </p:spPr>
        <p:txBody>
          <a:bodyPr spcFirstLastPara="1" wrap="square" lIns="0" tIns="0" rIns="0" bIns="0" anchor="ctr" anchorCtr="0">
            <a:noAutofit/>
          </a:bodyPr>
          <a:lstStyle>
            <a:lvl1pPr marR="0" lvl="0" algn="ctr" rtl="0">
              <a:lnSpc>
                <a:spcPct val="90000"/>
              </a:lnSpc>
              <a:spcBef>
                <a:spcPts val="100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46" name="Google Shape;446;p88"/>
          <p:cNvSpPr>
            <a:spLocks noGrp="1"/>
          </p:cNvSpPr>
          <p:nvPr>
            <p:ph type="pic" idx="13"/>
          </p:nvPr>
        </p:nvSpPr>
        <p:spPr>
          <a:xfrm>
            <a:off x="1540974" y="2982328"/>
            <a:ext cx="1506855" cy="1485899"/>
          </a:xfrm>
          <a:prstGeom prst="rect">
            <a:avLst/>
          </a:prstGeom>
          <a:noFill/>
          <a:ln>
            <a:noFill/>
          </a:ln>
        </p:spPr>
        <p:txBody>
          <a:bodyPr spcFirstLastPara="1" wrap="square" lIns="0" tIns="0" rIns="0" bIns="0" anchor="ctr" anchorCtr="0">
            <a:noAutofit/>
          </a:bodyPr>
          <a:lstStyle>
            <a:lvl1pPr marR="0" lvl="0" algn="ctr" rtl="0">
              <a:lnSpc>
                <a:spcPct val="90000"/>
              </a:lnSpc>
              <a:spcBef>
                <a:spcPts val="100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47" name="Google Shape;447;p88"/>
          <p:cNvSpPr>
            <a:spLocks noGrp="1"/>
          </p:cNvSpPr>
          <p:nvPr>
            <p:ph type="pic" idx="14"/>
          </p:nvPr>
        </p:nvSpPr>
        <p:spPr>
          <a:xfrm>
            <a:off x="0" y="1485899"/>
            <a:ext cx="1535601" cy="1485899"/>
          </a:xfrm>
          <a:prstGeom prst="rect">
            <a:avLst/>
          </a:prstGeom>
          <a:noFill/>
          <a:ln>
            <a:noFill/>
          </a:ln>
        </p:spPr>
        <p:txBody>
          <a:bodyPr spcFirstLastPara="1" wrap="square" lIns="0" tIns="0" rIns="0" bIns="0" anchor="ctr" anchorCtr="0">
            <a:noAutofit/>
          </a:bodyPr>
          <a:lstStyle>
            <a:lvl1pPr marR="0" lvl="0" algn="ctr" rtl="0">
              <a:lnSpc>
                <a:spcPct val="90000"/>
              </a:lnSpc>
              <a:spcBef>
                <a:spcPts val="100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48" name="Google Shape;448;p88"/>
          <p:cNvSpPr>
            <a:spLocks noGrp="1"/>
          </p:cNvSpPr>
          <p:nvPr>
            <p:ph type="pic" idx="15"/>
          </p:nvPr>
        </p:nvSpPr>
        <p:spPr>
          <a:xfrm>
            <a:off x="3057525" y="0"/>
            <a:ext cx="1535601" cy="1485899"/>
          </a:xfrm>
          <a:prstGeom prst="rect">
            <a:avLst/>
          </a:prstGeom>
          <a:noFill/>
          <a:ln>
            <a:noFill/>
          </a:ln>
        </p:spPr>
        <p:txBody>
          <a:bodyPr spcFirstLastPara="1" wrap="square" lIns="0" tIns="0" rIns="0" bIns="0" anchor="ctr" anchorCtr="0">
            <a:noAutofit/>
          </a:bodyPr>
          <a:lstStyle>
            <a:lvl1pPr marR="0" lvl="0" algn="ctr" rtl="0">
              <a:lnSpc>
                <a:spcPct val="90000"/>
              </a:lnSpc>
              <a:spcBef>
                <a:spcPts val="100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49" name="Google Shape;449;p88"/>
          <p:cNvSpPr>
            <a:spLocks noGrp="1"/>
          </p:cNvSpPr>
          <p:nvPr>
            <p:ph type="pic" idx="16"/>
          </p:nvPr>
        </p:nvSpPr>
        <p:spPr>
          <a:xfrm>
            <a:off x="6096000" y="0"/>
            <a:ext cx="1535601" cy="1485899"/>
          </a:xfrm>
          <a:prstGeom prst="rect">
            <a:avLst/>
          </a:prstGeom>
          <a:noFill/>
          <a:ln>
            <a:noFill/>
          </a:ln>
        </p:spPr>
        <p:txBody>
          <a:bodyPr spcFirstLastPara="1" wrap="square" lIns="0" tIns="0" rIns="0" bIns="0" anchor="ctr" anchorCtr="0">
            <a:noAutofit/>
          </a:bodyPr>
          <a:lstStyle>
            <a:lvl1pPr marR="0" lvl="0" algn="ctr" rtl="0">
              <a:lnSpc>
                <a:spcPct val="90000"/>
              </a:lnSpc>
              <a:spcBef>
                <a:spcPts val="100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50" name="Google Shape;450;p88"/>
          <p:cNvSpPr>
            <a:spLocks noGrp="1"/>
          </p:cNvSpPr>
          <p:nvPr>
            <p:ph type="pic" idx="17"/>
          </p:nvPr>
        </p:nvSpPr>
        <p:spPr>
          <a:xfrm>
            <a:off x="4562475" y="1485898"/>
            <a:ext cx="1535601" cy="1485899"/>
          </a:xfrm>
          <a:prstGeom prst="rect">
            <a:avLst/>
          </a:prstGeom>
          <a:noFill/>
          <a:ln>
            <a:noFill/>
          </a:ln>
        </p:spPr>
        <p:txBody>
          <a:bodyPr spcFirstLastPara="1" wrap="square" lIns="0" tIns="0" rIns="0" bIns="0" anchor="ctr" anchorCtr="0">
            <a:noAutofit/>
          </a:bodyPr>
          <a:lstStyle>
            <a:lvl1pPr marR="0" lvl="0" algn="ctr" rtl="0">
              <a:lnSpc>
                <a:spcPct val="90000"/>
              </a:lnSpc>
              <a:spcBef>
                <a:spcPts val="100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51" name="Google Shape;451;p88"/>
          <p:cNvSpPr>
            <a:spLocks noGrp="1"/>
          </p:cNvSpPr>
          <p:nvPr>
            <p:ph type="pic" idx="18"/>
          </p:nvPr>
        </p:nvSpPr>
        <p:spPr>
          <a:xfrm>
            <a:off x="7631601" y="1485898"/>
            <a:ext cx="1500187" cy="1485899"/>
          </a:xfrm>
          <a:prstGeom prst="rect">
            <a:avLst/>
          </a:prstGeom>
          <a:noFill/>
          <a:ln>
            <a:noFill/>
          </a:ln>
        </p:spPr>
        <p:txBody>
          <a:bodyPr spcFirstLastPara="1" wrap="square" lIns="0" tIns="0" rIns="0" bIns="0" anchor="ctr" anchorCtr="0">
            <a:noAutofit/>
          </a:bodyPr>
          <a:lstStyle>
            <a:lvl1pPr marR="0" lvl="0" algn="ctr" rtl="0">
              <a:lnSpc>
                <a:spcPct val="90000"/>
              </a:lnSpc>
              <a:spcBef>
                <a:spcPts val="100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52" name="Google Shape;452;p88"/>
          <p:cNvSpPr>
            <a:spLocks noGrp="1"/>
          </p:cNvSpPr>
          <p:nvPr>
            <p:ph type="pic" idx="19"/>
          </p:nvPr>
        </p:nvSpPr>
        <p:spPr>
          <a:xfrm>
            <a:off x="-1557" y="-9525"/>
            <a:ext cx="1535601" cy="1485899"/>
          </a:xfrm>
          <a:prstGeom prst="rect">
            <a:avLst/>
          </a:prstGeom>
          <a:noFill/>
          <a:ln>
            <a:noFill/>
          </a:ln>
        </p:spPr>
        <p:txBody>
          <a:bodyPr spcFirstLastPara="1" wrap="square" lIns="0" tIns="0" rIns="0" bIns="0" anchor="ctr" anchorCtr="0">
            <a:noAutofit/>
          </a:bodyPr>
          <a:lstStyle>
            <a:lvl1pPr marR="0" lvl="0" algn="ctr" rtl="0">
              <a:lnSpc>
                <a:spcPct val="90000"/>
              </a:lnSpc>
              <a:spcBef>
                <a:spcPts val="100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2694093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452"/>
                                        </p:tgtEl>
                                        <p:attrNameLst>
                                          <p:attrName>style.visibility</p:attrName>
                                        </p:attrNameLst>
                                      </p:cBhvr>
                                      <p:to>
                                        <p:strVal val="visible"/>
                                      </p:to>
                                    </p:set>
                                    <p:anim calcmode="lin" valueType="num">
                                      <p:cBhvr additive="base">
                                        <p:cTn id="7" dur="750"/>
                                        <p:tgtEl>
                                          <p:spTgt spid="452"/>
                                        </p:tgtEl>
                                        <p:attrNameLst>
                                          <p:attrName>ppt_w</p:attrName>
                                        </p:attrNameLst>
                                      </p:cBhvr>
                                      <p:tavLst>
                                        <p:tav tm="0">
                                          <p:val>
                                            <p:strVal val="0"/>
                                          </p:val>
                                        </p:tav>
                                        <p:tav tm="100000">
                                          <p:val>
                                            <p:strVal val="#ppt_w"/>
                                          </p:val>
                                        </p:tav>
                                      </p:tavLst>
                                    </p:anim>
                                    <p:anim calcmode="lin" valueType="num">
                                      <p:cBhvr additive="base">
                                        <p:cTn id="8" dur="750"/>
                                        <p:tgtEl>
                                          <p:spTgt spid="452"/>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100"/>
                                  </p:stCondLst>
                                  <p:childTnLst>
                                    <p:set>
                                      <p:cBhvr>
                                        <p:cTn id="10" dur="1" fill="hold">
                                          <p:stCondLst>
                                            <p:cond delay="0"/>
                                          </p:stCondLst>
                                        </p:cTn>
                                        <p:tgtEl>
                                          <p:spTgt spid="448"/>
                                        </p:tgtEl>
                                        <p:attrNameLst>
                                          <p:attrName>style.visibility</p:attrName>
                                        </p:attrNameLst>
                                      </p:cBhvr>
                                      <p:to>
                                        <p:strVal val="visible"/>
                                      </p:to>
                                    </p:set>
                                    <p:anim calcmode="lin" valueType="num">
                                      <p:cBhvr additive="base">
                                        <p:cTn id="11" dur="750"/>
                                        <p:tgtEl>
                                          <p:spTgt spid="448"/>
                                        </p:tgtEl>
                                        <p:attrNameLst>
                                          <p:attrName>ppt_w</p:attrName>
                                        </p:attrNameLst>
                                      </p:cBhvr>
                                      <p:tavLst>
                                        <p:tav tm="0">
                                          <p:val>
                                            <p:strVal val="0"/>
                                          </p:val>
                                        </p:tav>
                                        <p:tav tm="100000">
                                          <p:val>
                                            <p:strVal val="#ppt_w"/>
                                          </p:val>
                                        </p:tav>
                                      </p:tavLst>
                                    </p:anim>
                                    <p:anim calcmode="lin" valueType="num">
                                      <p:cBhvr additive="base">
                                        <p:cTn id="12" dur="750"/>
                                        <p:tgtEl>
                                          <p:spTgt spid="448"/>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200"/>
                                  </p:stCondLst>
                                  <p:childTnLst>
                                    <p:set>
                                      <p:cBhvr>
                                        <p:cTn id="14" dur="1" fill="hold">
                                          <p:stCondLst>
                                            <p:cond delay="0"/>
                                          </p:stCondLst>
                                        </p:cTn>
                                        <p:tgtEl>
                                          <p:spTgt spid="449"/>
                                        </p:tgtEl>
                                        <p:attrNameLst>
                                          <p:attrName>style.visibility</p:attrName>
                                        </p:attrNameLst>
                                      </p:cBhvr>
                                      <p:to>
                                        <p:strVal val="visible"/>
                                      </p:to>
                                    </p:set>
                                    <p:anim calcmode="lin" valueType="num">
                                      <p:cBhvr additive="base">
                                        <p:cTn id="15" dur="750"/>
                                        <p:tgtEl>
                                          <p:spTgt spid="449"/>
                                        </p:tgtEl>
                                        <p:attrNameLst>
                                          <p:attrName>ppt_w</p:attrName>
                                        </p:attrNameLst>
                                      </p:cBhvr>
                                      <p:tavLst>
                                        <p:tav tm="0">
                                          <p:val>
                                            <p:strVal val="0"/>
                                          </p:val>
                                        </p:tav>
                                        <p:tav tm="100000">
                                          <p:val>
                                            <p:strVal val="#ppt_w"/>
                                          </p:val>
                                        </p:tav>
                                      </p:tavLst>
                                    </p:anim>
                                    <p:anim calcmode="lin" valueType="num">
                                      <p:cBhvr additive="base">
                                        <p:cTn id="16" dur="750"/>
                                        <p:tgtEl>
                                          <p:spTgt spid="449"/>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400"/>
                                  </p:stCondLst>
                                  <p:childTnLst>
                                    <p:set>
                                      <p:cBhvr>
                                        <p:cTn id="18" dur="1" fill="hold">
                                          <p:stCondLst>
                                            <p:cond delay="0"/>
                                          </p:stCondLst>
                                        </p:cTn>
                                        <p:tgtEl>
                                          <p:spTgt spid="442"/>
                                        </p:tgtEl>
                                        <p:attrNameLst>
                                          <p:attrName>style.visibility</p:attrName>
                                        </p:attrNameLst>
                                      </p:cBhvr>
                                      <p:to>
                                        <p:strVal val="visible"/>
                                      </p:to>
                                    </p:set>
                                    <p:anim calcmode="lin" valueType="num">
                                      <p:cBhvr additive="base">
                                        <p:cTn id="19" dur="750"/>
                                        <p:tgtEl>
                                          <p:spTgt spid="442"/>
                                        </p:tgtEl>
                                        <p:attrNameLst>
                                          <p:attrName>ppt_w</p:attrName>
                                        </p:attrNameLst>
                                      </p:cBhvr>
                                      <p:tavLst>
                                        <p:tav tm="0">
                                          <p:val>
                                            <p:strVal val="0"/>
                                          </p:val>
                                        </p:tav>
                                        <p:tav tm="100000">
                                          <p:val>
                                            <p:strVal val="#ppt_w"/>
                                          </p:val>
                                        </p:tav>
                                      </p:tavLst>
                                    </p:anim>
                                    <p:anim calcmode="lin" valueType="num">
                                      <p:cBhvr additive="base">
                                        <p:cTn id="20" dur="750"/>
                                        <p:tgtEl>
                                          <p:spTgt spid="442"/>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700"/>
                                  </p:stCondLst>
                                  <p:childTnLst>
                                    <p:set>
                                      <p:cBhvr>
                                        <p:cTn id="22" dur="1" fill="hold">
                                          <p:stCondLst>
                                            <p:cond delay="0"/>
                                          </p:stCondLst>
                                        </p:cTn>
                                        <p:tgtEl>
                                          <p:spTgt spid="444"/>
                                        </p:tgtEl>
                                        <p:attrNameLst>
                                          <p:attrName>style.visibility</p:attrName>
                                        </p:attrNameLst>
                                      </p:cBhvr>
                                      <p:to>
                                        <p:strVal val="visible"/>
                                      </p:to>
                                    </p:set>
                                    <p:anim calcmode="lin" valueType="num">
                                      <p:cBhvr additive="base">
                                        <p:cTn id="23" dur="750"/>
                                        <p:tgtEl>
                                          <p:spTgt spid="444"/>
                                        </p:tgtEl>
                                        <p:attrNameLst>
                                          <p:attrName>ppt_w</p:attrName>
                                        </p:attrNameLst>
                                      </p:cBhvr>
                                      <p:tavLst>
                                        <p:tav tm="0">
                                          <p:val>
                                            <p:strVal val="0"/>
                                          </p:val>
                                        </p:tav>
                                        <p:tav tm="100000">
                                          <p:val>
                                            <p:strVal val="#ppt_w"/>
                                          </p:val>
                                        </p:tav>
                                      </p:tavLst>
                                    </p:anim>
                                    <p:anim calcmode="lin" valueType="num">
                                      <p:cBhvr additive="base">
                                        <p:cTn id="24" dur="750"/>
                                        <p:tgtEl>
                                          <p:spTgt spid="444"/>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900"/>
                                  </p:stCondLst>
                                  <p:childTnLst>
                                    <p:set>
                                      <p:cBhvr>
                                        <p:cTn id="26" dur="1" fill="hold">
                                          <p:stCondLst>
                                            <p:cond delay="0"/>
                                          </p:stCondLst>
                                        </p:cTn>
                                        <p:tgtEl>
                                          <p:spTgt spid="447"/>
                                        </p:tgtEl>
                                        <p:attrNameLst>
                                          <p:attrName>style.visibility</p:attrName>
                                        </p:attrNameLst>
                                      </p:cBhvr>
                                      <p:to>
                                        <p:strVal val="visible"/>
                                      </p:to>
                                    </p:set>
                                    <p:anim calcmode="lin" valueType="num">
                                      <p:cBhvr additive="base">
                                        <p:cTn id="27" dur="750"/>
                                        <p:tgtEl>
                                          <p:spTgt spid="447"/>
                                        </p:tgtEl>
                                        <p:attrNameLst>
                                          <p:attrName>ppt_w</p:attrName>
                                        </p:attrNameLst>
                                      </p:cBhvr>
                                      <p:tavLst>
                                        <p:tav tm="0">
                                          <p:val>
                                            <p:strVal val="0"/>
                                          </p:val>
                                        </p:tav>
                                        <p:tav tm="100000">
                                          <p:val>
                                            <p:strVal val="#ppt_w"/>
                                          </p:val>
                                        </p:tav>
                                      </p:tavLst>
                                    </p:anim>
                                    <p:anim calcmode="lin" valueType="num">
                                      <p:cBhvr additive="base">
                                        <p:cTn id="28" dur="750"/>
                                        <p:tgtEl>
                                          <p:spTgt spid="447"/>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1100"/>
                                  </p:stCondLst>
                                  <p:childTnLst>
                                    <p:set>
                                      <p:cBhvr>
                                        <p:cTn id="30" dur="1" fill="hold">
                                          <p:stCondLst>
                                            <p:cond delay="0"/>
                                          </p:stCondLst>
                                        </p:cTn>
                                        <p:tgtEl>
                                          <p:spTgt spid="450"/>
                                        </p:tgtEl>
                                        <p:attrNameLst>
                                          <p:attrName>style.visibility</p:attrName>
                                        </p:attrNameLst>
                                      </p:cBhvr>
                                      <p:to>
                                        <p:strVal val="visible"/>
                                      </p:to>
                                    </p:set>
                                    <p:anim calcmode="lin" valueType="num">
                                      <p:cBhvr additive="base">
                                        <p:cTn id="31" dur="750"/>
                                        <p:tgtEl>
                                          <p:spTgt spid="450"/>
                                        </p:tgtEl>
                                        <p:attrNameLst>
                                          <p:attrName>ppt_w</p:attrName>
                                        </p:attrNameLst>
                                      </p:cBhvr>
                                      <p:tavLst>
                                        <p:tav tm="0">
                                          <p:val>
                                            <p:strVal val="0"/>
                                          </p:val>
                                        </p:tav>
                                        <p:tav tm="100000">
                                          <p:val>
                                            <p:strVal val="#ppt_w"/>
                                          </p:val>
                                        </p:tav>
                                      </p:tavLst>
                                    </p:anim>
                                    <p:anim calcmode="lin" valueType="num">
                                      <p:cBhvr additive="base">
                                        <p:cTn id="32" dur="750"/>
                                        <p:tgtEl>
                                          <p:spTgt spid="450"/>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1300"/>
                                  </p:stCondLst>
                                  <p:childTnLst>
                                    <p:set>
                                      <p:cBhvr>
                                        <p:cTn id="34" dur="1" fill="hold">
                                          <p:stCondLst>
                                            <p:cond delay="0"/>
                                          </p:stCondLst>
                                        </p:cTn>
                                        <p:tgtEl>
                                          <p:spTgt spid="451"/>
                                        </p:tgtEl>
                                        <p:attrNameLst>
                                          <p:attrName>style.visibility</p:attrName>
                                        </p:attrNameLst>
                                      </p:cBhvr>
                                      <p:to>
                                        <p:strVal val="visible"/>
                                      </p:to>
                                    </p:set>
                                    <p:anim calcmode="lin" valueType="num">
                                      <p:cBhvr additive="base">
                                        <p:cTn id="35" dur="750"/>
                                        <p:tgtEl>
                                          <p:spTgt spid="451"/>
                                        </p:tgtEl>
                                        <p:attrNameLst>
                                          <p:attrName>ppt_w</p:attrName>
                                        </p:attrNameLst>
                                      </p:cBhvr>
                                      <p:tavLst>
                                        <p:tav tm="0">
                                          <p:val>
                                            <p:strVal val="0"/>
                                          </p:val>
                                        </p:tav>
                                        <p:tav tm="100000">
                                          <p:val>
                                            <p:strVal val="#ppt_w"/>
                                          </p:val>
                                        </p:tav>
                                      </p:tavLst>
                                    </p:anim>
                                    <p:anim calcmode="lin" valueType="num">
                                      <p:cBhvr additive="base">
                                        <p:cTn id="36" dur="750"/>
                                        <p:tgtEl>
                                          <p:spTgt spid="451"/>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1400"/>
                                  </p:stCondLst>
                                  <p:childTnLst>
                                    <p:set>
                                      <p:cBhvr>
                                        <p:cTn id="38" dur="1" fill="hold">
                                          <p:stCondLst>
                                            <p:cond delay="0"/>
                                          </p:stCondLst>
                                        </p:cTn>
                                        <p:tgtEl>
                                          <p:spTgt spid="443"/>
                                        </p:tgtEl>
                                        <p:attrNameLst>
                                          <p:attrName>style.visibility</p:attrName>
                                        </p:attrNameLst>
                                      </p:cBhvr>
                                      <p:to>
                                        <p:strVal val="visible"/>
                                      </p:to>
                                    </p:set>
                                    <p:anim calcmode="lin" valueType="num">
                                      <p:cBhvr additive="base">
                                        <p:cTn id="39" dur="750"/>
                                        <p:tgtEl>
                                          <p:spTgt spid="443"/>
                                        </p:tgtEl>
                                        <p:attrNameLst>
                                          <p:attrName>ppt_w</p:attrName>
                                        </p:attrNameLst>
                                      </p:cBhvr>
                                      <p:tavLst>
                                        <p:tav tm="0">
                                          <p:val>
                                            <p:strVal val="0"/>
                                          </p:val>
                                        </p:tav>
                                        <p:tav tm="100000">
                                          <p:val>
                                            <p:strVal val="#ppt_w"/>
                                          </p:val>
                                        </p:tav>
                                      </p:tavLst>
                                    </p:anim>
                                    <p:anim calcmode="lin" valueType="num">
                                      <p:cBhvr additive="base">
                                        <p:cTn id="40" dur="750"/>
                                        <p:tgtEl>
                                          <p:spTgt spid="443"/>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1500"/>
                                  </p:stCondLst>
                                  <p:childTnLst>
                                    <p:set>
                                      <p:cBhvr>
                                        <p:cTn id="42" dur="1" fill="hold">
                                          <p:stCondLst>
                                            <p:cond delay="0"/>
                                          </p:stCondLst>
                                        </p:cTn>
                                        <p:tgtEl>
                                          <p:spTgt spid="446"/>
                                        </p:tgtEl>
                                        <p:attrNameLst>
                                          <p:attrName>style.visibility</p:attrName>
                                        </p:attrNameLst>
                                      </p:cBhvr>
                                      <p:to>
                                        <p:strVal val="visible"/>
                                      </p:to>
                                    </p:set>
                                    <p:anim calcmode="lin" valueType="num">
                                      <p:cBhvr additive="base">
                                        <p:cTn id="43" dur="750"/>
                                        <p:tgtEl>
                                          <p:spTgt spid="446"/>
                                        </p:tgtEl>
                                        <p:attrNameLst>
                                          <p:attrName>ppt_w</p:attrName>
                                        </p:attrNameLst>
                                      </p:cBhvr>
                                      <p:tavLst>
                                        <p:tav tm="0">
                                          <p:val>
                                            <p:strVal val="0"/>
                                          </p:val>
                                        </p:tav>
                                        <p:tav tm="100000">
                                          <p:val>
                                            <p:strVal val="#ppt_w"/>
                                          </p:val>
                                        </p:tav>
                                      </p:tavLst>
                                    </p:anim>
                                    <p:anim calcmode="lin" valueType="num">
                                      <p:cBhvr additive="base">
                                        <p:cTn id="44" dur="750"/>
                                        <p:tgtEl>
                                          <p:spTgt spid="446"/>
                                        </p:tgtEl>
                                        <p:attrNameLst>
                                          <p:attrName>ppt_h</p:attrName>
                                        </p:attrNameLst>
                                      </p:cBhvr>
                                      <p:tavLst>
                                        <p:tav tm="0">
                                          <p:val>
                                            <p:strVal val="0"/>
                                          </p:val>
                                        </p:tav>
                                        <p:tav tm="100000">
                                          <p:val>
                                            <p:strVal val="#ppt_h"/>
                                          </p:val>
                                        </p:tav>
                                      </p:tavLst>
                                    </p:anim>
                                  </p:childTnLst>
                                </p:cTn>
                              </p:par>
                              <p:par>
                                <p:cTn id="45" presetID="23" presetClass="entr" presetSubtype="16" fill="hold" nodeType="withEffect">
                                  <p:stCondLst>
                                    <p:cond delay="1600"/>
                                  </p:stCondLst>
                                  <p:childTnLst>
                                    <p:set>
                                      <p:cBhvr>
                                        <p:cTn id="46" dur="1" fill="hold">
                                          <p:stCondLst>
                                            <p:cond delay="0"/>
                                          </p:stCondLst>
                                        </p:cTn>
                                        <p:tgtEl>
                                          <p:spTgt spid="440"/>
                                        </p:tgtEl>
                                        <p:attrNameLst>
                                          <p:attrName>style.visibility</p:attrName>
                                        </p:attrNameLst>
                                      </p:cBhvr>
                                      <p:to>
                                        <p:strVal val="visible"/>
                                      </p:to>
                                    </p:set>
                                    <p:anim calcmode="lin" valueType="num">
                                      <p:cBhvr additive="base">
                                        <p:cTn id="47" dur="750"/>
                                        <p:tgtEl>
                                          <p:spTgt spid="440"/>
                                        </p:tgtEl>
                                        <p:attrNameLst>
                                          <p:attrName>ppt_w</p:attrName>
                                        </p:attrNameLst>
                                      </p:cBhvr>
                                      <p:tavLst>
                                        <p:tav tm="0">
                                          <p:val>
                                            <p:strVal val="0"/>
                                          </p:val>
                                        </p:tav>
                                        <p:tav tm="100000">
                                          <p:val>
                                            <p:strVal val="#ppt_w"/>
                                          </p:val>
                                        </p:tav>
                                      </p:tavLst>
                                    </p:anim>
                                    <p:anim calcmode="lin" valueType="num">
                                      <p:cBhvr additive="base">
                                        <p:cTn id="48" dur="750"/>
                                        <p:tgtEl>
                                          <p:spTgt spid="440"/>
                                        </p:tgtEl>
                                        <p:attrNameLst>
                                          <p:attrName>ppt_h</p:attrName>
                                        </p:attrNameLst>
                                      </p:cBhvr>
                                      <p:tavLst>
                                        <p:tav tm="0">
                                          <p:val>
                                            <p:strVal val="0"/>
                                          </p:val>
                                        </p:tav>
                                        <p:tav tm="100000">
                                          <p:val>
                                            <p:strVal val="#ppt_h"/>
                                          </p:val>
                                        </p:tav>
                                      </p:tavLst>
                                    </p:anim>
                                  </p:childTnLst>
                                </p:cTn>
                              </p:par>
                              <p:par>
                                <p:cTn id="49" presetID="23" presetClass="entr" presetSubtype="16" fill="hold" nodeType="withEffect">
                                  <p:stCondLst>
                                    <p:cond delay="1800"/>
                                  </p:stCondLst>
                                  <p:childTnLst>
                                    <p:set>
                                      <p:cBhvr>
                                        <p:cTn id="50" dur="1" fill="hold">
                                          <p:stCondLst>
                                            <p:cond delay="0"/>
                                          </p:stCondLst>
                                        </p:cTn>
                                        <p:tgtEl>
                                          <p:spTgt spid="438"/>
                                        </p:tgtEl>
                                        <p:attrNameLst>
                                          <p:attrName>style.visibility</p:attrName>
                                        </p:attrNameLst>
                                      </p:cBhvr>
                                      <p:to>
                                        <p:strVal val="visible"/>
                                      </p:to>
                                    </p:set>
                                    <p:anim calcmode="lin" valueType="num">
                                      <p:cBhvr additive="base">
                                        <p:cTn id="51" dur="750"/>
                                        <p:tgtEl>
                                          <p:spTgt spid="438"/>
                                        </p:tgtEl>
                                        <p:attrNameLst>
                                          <p:attrName>ppt_w</p:attrName>
                                        </p:attrNameLst>
                                      </p:cBhvr>
                                      <p:tavLst>
                                        <p:tav tm="0">
                                          <p:val>
                                            <p:strVal val="0"/>
                                          </p:val>
                                        </p:tav>
                                        <p:tav tm="100000">
                                          <p:val>
                                            <p:strVal val="#ppt_w"/>
                                          </p:val>
                                        </p:tav>
                                      </p:tavLst>
                                    </p:anim>
                                    <p:anim calcmode="lin" valueType="num">
                                      <p:cBhvr additive="base">
                                        <p:cTn id="52" dur="750"/>
                                        <p:tgtEl>
                                          <p:spTgt spid="438"/>
                                        </p:tgtEl>
                                        <p:attrNameLst>
                                          <p:attrName>ppt_h</p:attrName>
                                        </p:attrNameLst>
                                      </p:cBhvr>
                                      <p:tavLst>
                                        <p:tav tm="0">
                                          <p:val>
                                            <p:strVal val="0"/>
                                          </p:val>
                                        </p:tav>
                                        <p:tav tm="100000">
                                          <p:val>
                                            <p:strVal val="#ppt_h"/>
                                          </p:val>
                                        </p:tav>
                                      </p:tavLst>
                                    </p:anim>
                                  </p:childTnLst>
                                </p:cTn>
                              </p:par>
                              <p:par>
                                <p:cTn id="53" presetID="23" presetClass="entr" presetSubtype="16" fill="hold" nodeType="withEffect">
                                  <p:stCondLst>
                                    <p:cond delay="2000"/>
                                  </p:stCondLst>
                                  <p:childTnLst>
                                    <p:set>
                                      <p:cBhvr>
                                        <p:cTn id="54" dur="1" fill="hold">
                                          <p:stCondLst>
                                            <p:cond delay="0"/>
                                          </p:stCondLst>
                                        </p:cTn>
                                        <p:tgtEl>
                                          <p:spTgt spid="441"/>
                                        </p:tgtEl>
                                        <p:attrNameLst>
                                          <p:attrName>style.visibility</p:attrName>
                                        </p:attrNameLst>
                                      </p:cBhvr>
                                      <p:to>
                                        <p:strVal val="visible"/>
                                      </p:to>
                                    </p:set>
                                    <p:anim calcmode="lin" valueType="num">
                                      <p:cBhvr additive="base">
                                        <p:cTn id="55" dur="750"/>
                                        <p:tgtEl>
                                          <p:spTgt spid="441"/>
                                        </p:tgtEl>
                                        <p:attrNameLst>
                                          <p:attrName>ppt_w</p:attrName>
                                        </p:attrNameLst>
                                      </p:cBhvr>
                                      <p:tavLst>
                                        <p:tav tm="0">
                                          <p:val>
                                            <p:strVal val="0"/>
                                          </p:val>
                                        </p:tav>
                                        <p:tav tm="100000">
                                          <p:val>
                                            <p:strVal val="#ppt_w"/>
                                          </p:val>
                                        </p:tav>
                                      </p:tavLst>
                                    </p:anim>
                                    <p:anim calcmode="lin" valueType="num">
                                      <p:cBhvr additive="base">
                                        <p:cTn id="56" dur="750"/>
                                        <p:tgtEl>
                                          <p:spTgt spid="441"/>
                                        </p:tgtEl>
                                        <p:attrNameLst>
                                          <p:attrName>ppt_h</p:attrName>
                                        </p:attrNameLst>
                                      </p:cBhvr>
                                      <p:tavLst>
                                        <p:tav tm="0">
                                          <p:val>
                                            <p:strVal val="0"/>
                                          </p:val>
                                        </p:tav>
                                        <p:tav tm="100000">
                                          <p:val>
                                            <p:strVal val="#ppt_h"/>
                                          </p:val>
                                        </p:tav>
                                      </p:tavLst>
                                    </p:anim>
                                  </p:childTnLst>
                                </p:cTn>
                              </p:par>
                              <p:par>
                                <p:cTn id="57" presetID="23" presetClass="entr" presetSubtype="16" fill="hold" nodeType="withEffect">
                                  <p:stCondLst>
                                    <p:cond delay="2200"/>
                                  </p:stCondLst>
                                  <p:childTnLst>
                                    <p:set>
                                      <p:cBhvr>
                                        <p:cTn id="58" dur="1" fill="hold">
                                          <p:stCondLst>
                                            <p:cond delay="0"/>
                                          </p:stCondLst>
                                        </p:cTn>
                                        <p:tgtEl>
                                          <p:spTgt spid="439"/>
                                        </p:tgtEl>
                                        <p:attrNameLst>
                                          <p:attrName>style.visibility</p:attrName>
                                        </p:attrNameLst>
                                      </p:cBhvr>
                                      <p:to>
                                        <p:strVal val="visible"/>
                                      </p:to>
                                    </p:set>
                                    <p:anim calcmode="lin" valueType="num">
                                      <p:cBhvr additive="base">
                                        <p:cTn id="59" dur="750"/>
                                        <p:tgtEl>
                                          <p:spTgt spid="439"/>
                                        </p:tgtEl>
                                        <p:attrNameLst>
                                          <p:attrName>ppt_w</p:attrName>
                                        </p:attrNameLst>
                                      </p:cBhvr>
                                      <p:tavLst>
                                        <p:tav tm="0">
                                          <p:val>
                                            <p:strVal val="0"/>
                                          </p:val>
                                        </p:tav>
                                        <p:tav tm="100000">
                                          <p:val>
                                            <p:strVal val="#ppt_w"/>
                                          </p:val>
                                        </p:tav>
                                      </p:tavLst>
                                    </p:anim>
                                    <p:anim calcmode="lin" valueType="num">
                                      <p:cBhvr additive="base">
                                        <p:cTn id="60" dur="750"/>
                                        <p:tgtEl>
                                          <p:spTgt spid="439"/>
                                        </p:tgtEl>
                                        <p:attrNameLst>
                                          <p:attrName>ppt_h</p:attrName>
                                        </p:attrNameLst>
                                      </p:cBhvr>
                                      <p:tavLst>
                                        <p:tav tm="0">
                                          <p:val>
                                            <p:strVal val="0"/>
                                          </p:val>
                                        </p:tav>
                                        <p:tav tm="100000">
                                          <p:val>
                                            <p:strVal val="#ppt_h"/>
                                          </p:val>
                                        </p:tav>
                                      </p:tavLst>
                                    </p:anim>
                                  </p:childTnLst>
                                </p:cTn>
                              </p:par>
                              <p:par>
                                <p:cTn id="61" presetID="23" presetClass="entr" presetSubtype="16" fill="hold" nodeType="withEffect">
                                  <p:stCondLst>
                                    <p:cond delay="2400"/>
                                  </p:stCondLst>
                                  <p:childTnLst>
                                    <p:set>
                                      <p:cBhvr>
                                        <p:cTn id="62" dur="1" fill="hold">
                                          <p:stCondLst>
                                            <p:cond delay="0"/>
                                          </p:stCondLst>
                                        </p:cTn>
                                        <p:tgtEl>
                                          <p:spTgt spid="445"/>
                                        </p:tgtEl>
                                        <p:attrNameLst>
                                          <p:attrName>style.visibility</p:attrName>
                                        </p:attrNameLst>
                                      </p:cBhvr>
                                      <p:to>
                                        <p:strVal val="visible"/>
                                      </p:to>
                                    </p:set>
                                    <p:anim calcmode="lin" valueType="num">
                                      <p:cBhvr additive="base">
                                        <p:cTn id="63" dur="750"/>
                                        <p:tgtEl>
                                          <p:spTgt spid="445"/>
                                        </p:tgtEl>
                                        <p:attrNameLst>
                                          <p:attrName>ppt_w</p:attrName>
                                        </p:attrNameLst>
                                      </p:cBhvr>
                                      <p:tavLst>
                                        <p:tav tm="0">
                                          <p:val>
                                            <p:strVal val="0"/>
                                          </p:val>
                                        </p:tav>
                                        <p:tav tm="100000">
                                          <p:val>
                                            <p:strVal val="#ppt_w"/>
                                          </p:val>
                                        </p:tav>
                                      </p:tavLst>
                                    </p:anim>
                                    <p:anim calcmode="lin" valueType="num">
                                      <p:cBhvr additive="base">
                                        <p:cTn id="64" dur="750"/>
                                        <p:tgtEl>
                                          <p:spTgt spid="445"/>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46_Title Slide">
  <p:cSld name="46_Title Slide">
    <p:spTree>
      <p:nvGrpSpPr>
        <p:cNvPr id="1" name="Shape 453"/>
        <p:cNvGrpSpPr/>
        <p:nvPr/>
      </p:nvGrpSpPr>
      <p:grpSpPr>
        <a:xfrm>
          <a:off x="0" y="0"/>
          <a:ext cx="0" cy="0"/>
          <a:chOff x="0" y="0"/>
          <a:chExt cx="0" cy="0"/>
        </a:xfrm>
      </p:grpSpPr>
      <p:sp>
        <p:nvSpPr>
          <p:cNvPr id="454" name="Google Shape;454;p89"/>
          <p:cNvSpPr txBox="1">
            <a:spLocks noGrp="1"/>
          </p:cNvSpPr>
          <p:nvPr>
            <p:ph type="ctrTitle"/>
          </p:nvPr>
        </p:nvSpPr>
        <p:spPr>
          <a:xfrm>
            <a:off x="1600200" y="1600199"/>
            <a:ext cx="4867275" cy="100965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Arial"/>
              <a:buNone/>
              <a:defRPr sz="3200"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5" name="Google Shape;455;p89"/>
          <p:cNvSpPr txBox="1">
            <a:spLocks noGrp="1"/>
          </p:cNvSpPr>
          <p:nvPr>
            <p:ph type="sldNum" idx="12"/>
          </p:nvPr>
        </p:nvSpPr>
        <p:spPr>
          <a:xfrm>
            <a:off x="146446" y="6339904"/>
            <a:ext cx="38100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sz="1400" b="1">
                <a:solidFill>
                  <a:srgbClr val="FFFFFF"/>
                </a:solidFill>
                <a:latin typeface="Arial"/>
                <a:ea typeface="Arial"/>
                <a:cs typeface="Arial"/>
                <a:sym typeface="Arial"/>
              </a:defRPr>
            </a:lvl1pPr>
            <a:lvl2pPr marL="0" lvl="1" indent="0" algn="ctr">
              <a:spcBef>
                <a:spcPts val="0"/>
              </a:spcBef>
              <a:buNone/>
              <a:defRPr sz="1400" b="1">
                <a:solidFill>
                  <a:srgbClr val="FFFFFF"/>
                </a:solidFill>
                <a:latin typeface="Arial"/>
                <a:ea typeface="Arial"/>
                <a:cs typeface="Arial"/>
                <a:sym typeface="Arial"/>
              </a:defRPr>
            </a:lvl2pPr>
            <a:lvl3pPr marL="0" lvl="2" indent="0" algn="ctr">
              <a:spcBef>
                <a:spcPts val="0"/>
              </a:spcBef>
              <a:buNone/>
              <a:defRPr sz="1400" b="1">
                <a:solidFill>
                  <a:srgbClr val="FFFFFF"/>
                </a:solidFill>
                <a:latin typeface="Arial"/>
                <a:ea typeface="Arial"/>
                <a:cs typeface="Arial"/>
                <a:sym typeface="Arial"/>
              </a:defRPr>
            </a:lvl3pPr>
            <a:lvl4pPr marL="0" lvl="3" indent="0" algn="ctr">
              <a:spcBef>
                <a:spcPts val="0"/>
              </a:spcBef>
              <a:buNone/>
              <a:defRPr sz="1400" b="1">
                <a:solidFill>
                  <a:srgbClr val="FFFFFF"/>
                </a:solidFill>
                <a:latin typeface="Arial"/>
                <a:ea typeface="Arial"/>
                <a:cs typeface="Arial"/>
                <a:sym typeface="Arial"/>
              </a:defRPr>
            </a:lvl4pPr>
            <a:lvl5pPr marL="0" lvl="4" indent="0" algn="ctr">
              <a:spcBef>
                <a:spcPts val="0"/>
              </a:spcBef>
              <a:buNone/>
              <a:defRPr sz="1400" b="1">
                <a:solidFill>
                  <a:srgbClr val="FFFFFF"/>
                </a:solidFill>
                <a:latin typeface="Arial"/>
                <a:ea typeface="Arial"/>
                <a:cs typeface="Arial"/>
                <a:sym typeface="Arial"/>
              </a:defRPr>
            </a:lvl5pPr>
            <a:lvl6pPr marL="0" lvl="5" indent="0" algn="ctr">
              <a:spcBef>
                <a:spcPts val="0"/>
              </a:spcBef>
              <a:buNone/>
              <a:defRPr sz="1400" b="1">
                <a:solidFill>
                  <a:srgbClr val="FFFFFF"/>
                </a:solidFill>
                <a:latin typeface="Arial"/>
                <a:ea typeface="Arial"/>
                <a:cs typeface="Arial"/>
                <a:sym typeface="Arial"/>
              </a:defRPr>
            </a:lvl6pPr>
            <a:lvl7pPr marL="0" lvl="6" indent="0" algn="ctr">
              <a:spcBef>
                <a:spcPts val="0"/>
              </a:spcBef>
              <a:buNone/>
              <a:defRPr sz="1400" b="1">
                <a:solidFill>
                  <a:srgbClr val="FFFFFF"/>
                </a:solidFill>
                <a:latin typeface="Arial"/>
                <a:ea typeface="Arial"/>
                <a:cs typeface="Arial"/>
                <a:sym typeface="Arial"/>
              </a:defRPr>
            </a:lvl7pPr>
            <a:lvl8pPr marL="0" lvl="7" indent="0" algn="ctr">
              <a:spcBef>
                <a:spcPts val="0"/>
              </a:spcBef>
              <a:buNone/>
              <a:defRPr sz="1400" b="1">
                <a:solidFill>
                  <a:srgbClr val="FFFFFF"/>
                </a:solidFill>
                <a:latin typeface="Arial"/>
                <a:ea typeface="Arial"/>
                <a:cs typeface="Arial"/>
                <a:sym typeface="Arial"/>
              </a:defRPr>
            </a:lvl8pPr>
            <a:lvl9pPr marL="0" lvl="8" indent="0" algn="ctr">
              <a:spcBef>
                <a:spcPts val="0"/>
              </a:spcBef>
              <a:buNone/>
              <a:defRPr sz="1400" b="1">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456" name="Google Shape;456;p89"/>
          <p:cNvSpPr/>
          <p:nvPr/>
        </p:nvSpPr>
        <p:spPr>
          <a:xfrm>
            <a:off x="1600200" y="931069"/>
            <a:ext cx="909638" cy="242888"/>
          </a:xfrm>
          <a:prstGeom prst="roundRect">
            <a:avLst>
              <a:gd name="adj" fmla="val 10785"/>
            </a:avLst>
          </a:prstGeom>
          <a:solidFill>
            <a:schemeClr val="accent1"/>
          </a:solidFill>
          <a:ln>
            <a:noFill/>
          </a:ln>
          <a:effectLst>
            <a:outerShdw blurRad="190500" dist="88900" dir="5400000" algn="t" rotWithShape="0">
              <a:schemeClr val="accent1">
                <a:alpha val="29803"/>
              </a:schemeClr>
            </a:outerShdw>
          </a:effectLst>
        </p:spPr>
        <p:txBody>
          <a:bodyPr spcFirstLastPara="1" wrap="square" lIns="0" tIns="45700" rIns="0" bIns="45700" anchor="ctr" anchorCtr="0">
            <a:noAutofit/>
          </a:bodyPr>
          <a:lstStyle/>
          <a:p>
            <a:pPr marL="0" marR="0" lvl="0" indent="0" algn="ctr" rtl="0">
              <a:spcBef>
                <a:spcPts val="0"/>
              </a:spcBef>
              <a:spcAft>
                <a:spcPts val="0"/>
              </a:spcAft>
              <a:buNone/>
            </a:pPr>
            <a:r>
              <a:rPr lang="en-US" sz="800" b="1">
                <a:solidFill>
                  <a:schemeClr val="lt1"/>
                </a:solidFill>
                <a:latin typeface="Arial"/>
                <a:ea typeface="Arial"/>
                <a:cs typeface="Arial"/>
                <a:sym typeface="Arial"/>
              </a:rPr>
              <a:t>TIMELINE</a:t>
            </a:r>
            <a:endParaRPr/>
          </a:p>
        </p:txBody>
      </p:sp>
      <p:sp>
        <p:nvSpPr>
          <p:cNvPr id="457" name="Google Shape;457;p89"/>
          <p:cNvSpPr>
            <a:spLocks noGrp="1"/>
          </p:cNvSpPr>
          <p:nvPr>
            <p:ph type="pic" idx="2"/>
          </p:nvPr>
        </p:nvSpPr>
        <p:spPr>
          <a:xfrm>
            <a:off x="6972300" y="1"/>
            <a:ext cx="5219699" cy="6858000"/>
          </a:xfrm>
          <a:prstGeom prst="rect">
            <a:avLst/>
          </a:prstGeom>
          <a:solidFill>
            <a:srgbClr val="FFE6DF"/>
          </a:solidFill>
          <a:ln>
            <a:noFill/>
          </a:ln>
        </p:spPr>
        <p:txBody>
          <a:bodyPr spcFirstLastPara="1" wrap="square" lIns="0" tIns="0" rIns="0" bIns="0" anchor="ctr" anchorCtr="0">
            <a:noAutofit/>
          </a:bodyPr>
          <a:lstStyle>
            <a:lvl1pPr marR="0" lvl="0" algn="ctr" rtl="0">
              <a:lnSpc>
                <a:spcPct val="90000"/>
              </a:lnSpc>
              <a:spcBef>
                <a:spcPts val="100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R="0" lvl="2"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R="0" lvl="3"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R="0" lvl="4"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364846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56"/>
                                        </p:tgtEl>
                                        <p:attrNameLst>
                                          <p:attrName>style.visibility</p:attrName>
                                        </p:attrNameLst>
                                      </p:cBhvr>
                                      <p:to>
                                        <p:strVal val="visible"/>
                                      </p:to>
                                    </p:set>
                                    <p:animEffect transition="in" filter="fade">
                                      <p:cBhvr>
                                        <p:cTn id="7" dur="750"/>
                                        <p:tgtEl>
                                          <p:spTgt spid="456"/>
                                        </p:tgtEl>
                                      </p:cBhvr>
                                    </p:animEffect>
                                  </p:childTnLst>
                                </p:cTn>
                              </p:par>
                              <p:par>
                                <p:cTn id="8" presetID="10" presetClass="entr" presetSubtype="0" fill="hold" nodeType="withEffect">
                                  <p:stCondLst>
                                    <p:cond delay="700"/>
                                  </p:stCondLst>
                                  <p:childTnLst>
                                    <p:set>
                                      <p:cBhvr>
                                        <p:cTn id="9" dur="1" fill="hold">
                                          <p:stCondLst>
                                            <p:cond delay="0"/>
                                          </p:stCondLst>
                                        </p:cTn>
                                        <p:tgtEl>
                                          <p:spTgt spid="454"/>
                                        </p:tgtEl>
                                        <p:attrNameLst>
                                          <p:attrName>style.visibility</p:attrName>
                                        </p:attrNameLst>
                                      </p:cBhvr>
                                      <p:to>
                                        <p:strVal val="visible"/>
                                      </p:to>
                                    </p:set>
                                    <p:animEffect transition="in" filter="fade">
                                      <p:cBhvr>
                                        <p:cTn id="10" dur="500"/>
                                        <p:tgtEl>
                                          <p:spTgt spid="454"/>
                                        </p:tgtEl>
                                      </p:cBhvr>
                                    </p:animEffect>
                                  </p:childTnLst>
                                </p:cTn>
                              </p:par>
                              <p:par>
                                <p:cTn id="11" presetID="10" presetClass="entr" presetSubtype="0" fill="hold" nodeType="withEffect">
                                  <p:stCondLst>
                                    <p:cond delay="600"/>
                                  </p:stCondLst>
                                  <p:childTnLst>
                                    <p:set>
                                      <p:cBhvr>
                                        <p:cTn id="12" dur="1" fill="hold">
                                          <p:stCondLst>
                                            <p:cond delay="0"/>
                                          </p:stCondLst>
                                        </p:cTn>
                                        <p:tgtEl>
                                          <p:spTgt spid="457"/>
                                        </p:tgtEl>
                                        <p:attrNameLst>
                                          <p:attrName>style.visibility</p:attrName>
                                        </p:attrNameLst>
                                      </p:cBhvr>
                                      <p:to>
                                        <p:strVal val="visible"/>
                                      </p:to>
                                    </p:set>
                                    <p:animEffect transition="in" filter="fade">
                                      <p:cBhvr>
                                        <p:cTn id="13" dur="750"/>
                                        <p:tgtEl>
                                          <p:spTgt spid="4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17" Type="http://schemas.openxmlformats.org/officeDocument/2006/relationships/slideLayout" Target="../slideLayouts/slideLayout128.xml"/><Relationship Id="rId21" Type="http://schemas.openxmlformats.org/officeDocument/2006/relationships/slideLayout" Target="../slideLayouts/slideLayout32.xml"/><Relationship Id="rId42" Type="http://schemas.openxmlformats.org/officeDocument/2006/relationships/slideLayout" Target="../slideLayouts/slideLayout53.xml"/><Relationship Id="rId63" Type="http://schemas.openxmlformats.org/officeDocument/2006/relationships/slideLayout" Target="../slideLayouts/slideLayout74.xml"/><Relationship Id="rId84" Type="http://schemas.openxmlformats.org/officeDocument/2006/relationships/slideLayout" Target="../slideLayouts/slideLayout95.xml"/><Relationship Id="rId138" Type="http://schemas.openxmlformats.org/officeDocument/2006/relationships/slideLayout" Target="../slideLayouts/slideLayout149.xml"/><Relationship Id="rId159" Type="http://schemas.openxmlformats.org/officeDocument/2006/relationships/slideLayout" Target="../slideLayouts/slideLayout170.xml"/><Relationship Id="rId170" Type="http://schemas.openxmlformats.org/officeDocument/2006/relationships/slideLayout" Target="../slideLayouts/slideLayout181.xml"/><Relationship Id="rId191" Type="http://schemas.openxmlformats.org/officeDocument/2006/relationships/slideLayout" Target="../slideLayouts/slideLayout202.xml"/><Relationship Id="rId107" Type="http://schemas.openxmlformats.org/officeDocument/2006/relationships/slideLayout" Target="../slideLayouts/slideLayout118.xml"/><Relationship Id="rId11" Type="http://schemas.openxmlformats.org/officeDocument/2006/relationships/slideLayout" Target="../slideLayouts/slideLayout22.xml"/><Relationship Id="rId32" Type="http://schemas.openxmlformats.org/officeDocument/2006/relationships/slideLayout" Target="../slideLayouts/slideLayout43.xml"/><Relationship Id="rId53" Type="http://schemas.openxmlformats.org/officeDocument/2006/relationships/slideLayout" Target="../slideLayouts/slideLayout64.xml"/><Relationship Id="rId74" Type="http://schemas.openxmlformats.org/officeDocument/2006/relationships/slideLayout" Target="../slideLayouts/slideLayout85.xml"/><Relationship Id="rId128" Type="http://schemas.openxmlformats.org/officeDocument/2006/relationships/slideLayout" Target="../slideLayouts/slideLayout139.xml"/><Relationship Id="rId149" Type="http://schemas.openxmlformats.org/officeDocument/2006/relationships/slideLayout" Target="../slideLayouts/slideLayout160.xml"/><Relationship Id="rId5" Type="http://schemas.openxmlformats.org/officeDocument/2006/relationships/slideLayout" Target="../slideLayouts/slideLayout16.xml"/><Relationship Id="rId95" Type="http://schemas.openxmlformats.org/officeDocument/2006/relationships/slideLayout" Target="../slideLayouts/slideLayout106.xml"/><Relationship Id="rId160" Type="http://schemas.openxmlformats.org/officeDocument/2006/relationships/slideLayout" Target="../slideLayouts/slideLayout171.xml"/><Relationship Id="rId181" Type="http://schemas.openxmlformats.org/officeDocument/2006/relationships/slideLayout" Target="../slideLayouts/slideLayout192.xml"/><Relationship Id="rId22" Type="http://schemas.openxmlformats.org/officeDocument/2006/relationships/slideLayout" Target="../slideLayouts/slideLayout33.xml"/><Relationship Id="rId43" Type="http://schemas.openxmlformats.org/officeDocument/2006/relationships/slideLayout" Target="../slideLayouts/slideLayout54.xml"/><Relationship Id="rId64" Type="http://schemas.openxmlformats.org/officeDocument/2006/relationships/slideLayout" Target="../slideLayouts/slideLayout75.xml"/><Relationship Id="rId118" Type="http://schemas.openxmlformats.org/officeDocument/2006/relationships/slideLayout" Target="../slideLayouts/slideLayout129.xml"/><Relationship Id="rId139" Type="http://schemas.openxmlformats.org/officeDocument/2006/relationships/slideLayout" Target="../slideLayouts/slideLayout150.xml"/><Relationship Id="rId85" Type="http://schemas.openxmlformats.org/officeDocument/2006/relationships/slideLayout" Target="../slideLayouts/slideLayout96.xml"/><Relationship Id="rId150" Type="http://schemas.openxmlformats.org/officeDocument/2006/relationships/slideLayout" Target="../slideLayouts/slideLayout161.xml"/><Relationship Id="rId171" Type="http://schemas.openxmlformats.org/officeDocument/2006/relationships/slideLayout" Target="../slideLayouts/slideLayout182.xml"/><Relationship Id="rId192" Type="http://schemas.openxmlformats.org/officeDocument/2006/relationships/theme" Target="../theme/theme2.xml"/><Relationship Id="rId12" Type="http://schemas.openxmlformats.org/officeDocument/2006/relationships/slideLayout" Target="../slideLayouts/slideLayout23.xml"/><Relationship Id="rId33" Type="http://schemas.openxmlformats.org/officeDocument/2006/relationships/slideLayout" Target="../slideLayouts/slideLayout44.xml"/><Relationship Id="rId108" Type="http://schemas.openxmlformats.org/officeDocument/2006/relationships/slideLayout" Target="../slideLayouts/slideLayout119.xml"/><Relationship Id="rId129" Type="http://schemas.openxmlformats.org/officeDocument/2006/relationships/slideLayout" Target="../slideLayouts/slideLayout140.xml"/><Relationship Id="rId54" Type="http://schemas.openxmlformats.org/officeDocument/2006/relationships/slideLayout" Target="../slideLayouts/slideLayout65.xml"/><Relationship Id="rId75" Type="http://schemas.openxmlformats.org/officeDocument/2006/relationships/slideLayout" Target="../slideLayouts/slideLayout86.xml"/><Relationship Id="rId96" Type="http://schemas.openxmlformats.org/officeDocument/2006/relationships/slideLayout" Target="../slideLayouts/slideLayout107.xml"/><Relationship Id="rId140" Type="http://schemas.openxmlformats.org/officeDocument/2006/relationships/slideLayout" Target="../slideLayouts/slideLayout151.xml"/><Relationship Id="rId161" Type="http://schemas.openxmlformats.org/officeDocument/2006/relationships/slideLayout" Target="../slideLayouts/slideLayout172.xml"/><Relationship Id="rId182" Type="http://schemas.openxmlformats.org/officeDocument/2006/relationships/slideLayout" Target="../slideLayouts/slideLayout193.xml"/><Relationship Id="rId6" Type="http://schemas.openxmlformats.org/officeDocument/2006/relationships/slideLayout" Target="../slideLayouts/slideLayout17.xml"/><Relationship Id="rId23" Type="http://schemas.openxmlformats.org/officeDocument/2006/relationships/slideLayout" Target="../slideLayouts/slideLayout34.xml"/><Relationship Id="rId119" Type="http://schemas.openxmlformats.org/officeDocument/2006/relationships/slideLayout" Target="../slideLayouts/slideLayout130.xml"/><Relationship Id="rId44" Type="http://schemas.openxmlformats.org/officeDocument/2006/relationships/slideLayout" Target="../slideLayouts/slideLayout55.xml"/><Relationship Id="rId65" Type="http://schemas.openxmlformats.org/officeDocument/2006/relationships/slideLayout" Target="../slideLayouts/slideLayout76.xml"/><Relationship Id="rId86" Type="http://schemas.openxmlformats.org/officeDocument/2006/relationships/slideLayout" Target="../slideLayouts/slideLayout97.xml"/><Relationship Id="rId130" Type="http://schemas.openxmlformats.org/officeDocument/2006/relationships/slideLayout" Target="../slideLayouts/slideLayout141.xml"/><Relationship Id="rId151" Type="http://schemas.openxmlformats.org/officeDocument/2006/relationships/slideLayout" Target="../slideLayouts/slideLayout162.xml"/><Relationship Id="rId172" Type="http://schemas.openxmlformats.org/officeDocument/2006/relationships/slideLayout" Target="../slideLayouts/slideLayout183.xml"/><Relationship Id="rId193" Type="http://schemas.openxmlformats.org/officeDocument/2006/relationships/image" Target="../media/image1.png"/><Relationship Id="rId13" Type="http://schemas.openxmlformats.org/officeDocument/2006/relationships/slideLayout" Target="../slideLayouts/slideLayout24.xml"/><Relationship Id="rId109" Type="http://schemas.openxmlformats.org/officeDocument/2006/relationships/slideLayout" Target="../slideLayouts/slideLayout120.xml"/><Relationship Id="rId34" Type="http://schemas.openxmlformats.org/officeDocument/2006/relationships/slideLayout" Target="../slideLayouts/slideLayout45.xml"/><Relationship Id="rId50" Type="http://schemas.openxmlformats.org/officeDocument/2006/relationships/slideLayout" Target="../slideLayouts/slideLayout61.xml"/><Relationship Id="rId55" Type="http://schemas.openxmlformats.org/officeDocument/2006/relationships/slideLayout" Target="../slideLayouts/slideLayout66.xml"/><Relationship Id="rId76" Type="http://schemas.openxmlformats.org/officeDocument/2006/relationships/slideLayout" Target="../slideLayouts/slideLayout87.xml"/><Relationship Id="rId97" Type="http://schemas.openxmlformats.org/officeDocument/2006/relationships/slideLayout" Target="../slideLayouts/slideLayout108.xml"/><Relationship Id="rId104" Type="http://schemas.openxmlformats.org/officeDocument/2006/relationships/slideLayout" Target="../slideLayouts/slideLayout115.xml"/><Relationship Id="rId120" Type="http://schemas.openxmlformats.org/officeDocument/2006/relationships/slideLayout" Target="../slideLayouts/slideLayout131.xml"/><Relationship Id="rId125" Type="http://schemas.openxmlformats.org/officeDocument/2006/relationships/slideLayout" Target="../slideLayouts/slideLayout136.xml"/><Relationship Id="rId141" Type="http://schemas.openxmlformats.org/officeDocument/2006/relationships/slideLayout" Target="../slideLayouts/slideLayout152.xml"/><Relationship Id="rId146" Type="http://schemas.openxmlformats.org/officeDocument/2006/relationships/slideLayout" Target="../slideLayouts/slideLayout157.xml"/><Relationship Id="rId167" Type="http://schemas.openxmlformats.org/officeDocument/2006/relationships/slideLayout" Target="../slideLayouts/slideLayout178.xml"/><Relationship Id="rId188" Type="http://schemas.openxmlformats.org/officeDocument/2006/relationships/slideLayout" Target="../slideLayouts/slideLayout199.xml"/><Relationship Id="rId7" Type="http://schemas.openxmlformats.org/officeDocument/2006/relationships/slideLayout" Target="../slideLayouts/slideLayout18.xml"/><Relationship Id="rId71" Type="http://schemas.openxmlformats.org/officeDocument/2006/relationships/slideLayout" Target="../slideLayouts/slideLayout82.xml"/><Relationship Id="rId92" Type="http://schemas.openxmlformats.org/officeDocument/2006/relationships/slideLayout" Target="../slideLayouts/slideLayout103.xml"/><Relationship Id="rId162" Type="http://schemas.openxmlformats.org/officeDocument/2006/relationships/slideLayout" Target="../slideLayouts/slideLayout173.xml"/><Relationship Id="rId183" Type="http://schemas.openxmlformats.org/officeDocument/2006/relationships/slideLayout" Target="../slideLayouts/slideLayout194.xml"/><Relationship Id="rId2" Type="http://schemas.openxmlformats.org/officeDocument/2006/relationships/slideLayout" Target="../slideLayouts/slideLayout13.xml"/><Relationship Id="rId29" Type="http://schemas.openxmlformats.org/officeDocument/2006/relationships/slideLayout" Target="../slideLayouts/slideLayout40.xml"/><Relationship Id="rId24" Type="http://schemas.openxmlformats.org/officeDocument/2006/relationships/slideLayout" Target="../slideLayouts/slideLayout35.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66" Type="http://schemas.openxmlformats.org/officeDocument/2006/relationships/slideLayout" Target="../slideLayouts/slideLayout77.xml"/><Relationship Id="rId87" Type="http://schemas.openxmlformats.org/officeDocument/2006/relationships/slideLayout" Target="../slideLayouts/slideLayout98.xml"/><Relationship Id="rId110" Type="http://schemas.openxmlformats.org/officeDocument/2006/relationships/slideLayout" Target="../slideLayouts/slideLayout121.xml"/><Relationship Id="rId115" Type="http://schemas.openxmlformats.org/officeDocument/2006/relationships/slideLayout" Target="../slideLayouts/slideLayout126.xml"/><Relationship Id="rId131" Type="http://schemas.openxmlformats.org/officeDocument/2006/relationships/slideLayout" Target="../slideLayouts/slideLayout142.xml"/><Relationship Id="rId136" Type="http://schemas.openxmlformats.org/officeDocument/2006/relationships/slideLayout" Target="../slideLayouts/slideLayout147.xml"/><Relationship Id="rId157" Type="http://schemas.openxmlformats.org/officeDocument/2006/relationships/slideLayout" Target="../slideLayouts/slideLayout168.xml"/><Relationship Id="rId178" Type="http://schemas.openxmlformats.org/officeDocument/2006/relationships/slideLayout" Target="../slideLayouts/slideLayout189.xml"/><Relationship Id="rId61" Type="http://schemas.openxmlformats.org/officeDocument/2006/relationships/slideLayout" Target="../slideLayouts/slideLayout72.xml"/><Relationship Id="rId82" Type="http://schemas.openxmlformats.org/officeDocument/2006/relationships/slideLayout" Target="../slideLayouts/slideLayout93.xml"/><Relationship Id="rId152" Type="http://schemas.openxmlformats.org/officeDocument/2006/relationships/slideLayout" Target="../slideLayouts/slideLayout163.xml"/><Relationship Id="rId173" Type="http://schemas.openxmlformats.org/officeDocument/2006/relationships/slideLayout" Target="../slideLayouts/slideLayout184.xml"/><Relationship Id="rId19" Type="http://schemas.openxmlformats.org/officeDocument/2006/relationships/slideLayout" Target="../slideLayouts/slideLayout30.xml"/><Relationship Id="rId14" Type="http://schemas.openxmlformats.org/officeDocument/2006/relationships/slideLayout" Target="../slideLayouts/slideLayout25.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56" Type="http://schemas.openxmlformats.org/officeDocument/2006/relationships/slideLayout" Target="../slideLayouts/slideLayout67.xml"/><Relationship Id="rId77" Type="http://schemas.openxmlformats.org/officeDocument/2006/relationships/slideLayout" Target="../slideLayouts/slideLayout88.xml"/><Relationship Id="rId100" Type="http://schemas.openxmlformats.org/officeDocument/2006/relationships/slideLayout" Target="../slideLayouts/slideLayout111.xml"/><Relationship Id="rId105" Type="http://schemas.openxmlformats.org/officeDocument/2006/relationships/slideLayout" Target="../slideLayouts/slideLayout116.xml"/><Relationship Id="rId126" Type="http://schemas.openxmlformats.org/officeDocument/2006/relationships/slideLayout" Target="../slideLayouts/slideLayout137.xml"/><Relationship Id="rId147" Type="http://schemas.openxmlformats.org/officeDocument/2006/relationships/slideLayout" Target="../slideLayouts/slideLayout158.xml"/><Relationship Id="rId168" Type="http://schemas.openxmlformats.org/officeDocument/2006/relationships/slideLayout" Target="../slideLayouts/slideLayout179.xml"/><Relationship Id="rId8" Type="http://schemas.openxmlformats.org/officeDocument/2006/relationships/slideLayout" Target="../slideLayouts/slideLayout19.xml"/><Relationship Id="rId51" Type="http://schemas.openxmlformats.org/officeDocument/2006/relationships/slideLayout" Target="../slideLayouts/slideLayout62.xml"/><Relationship Id="rId72" Type="http://schemas.openxmlformats.org/officeDocument/2006/relationships/slideLayout" Target="../slideLayouts/slideLayout83.xml"/><Relationship Id="rId93" Type="http://schemas.openxmlformats.org/officeDocument/2006/relationships/slideLayout" Target="../slideLayouts/slideLayout104.xml"/><Relationship Id="rId98" Type="http://schemas.openxmlformats.org/officeDocument/2006/relationships/slideLayout" Target="../slideLayouts/slideLayout109.xml"/><Relationship Id="rId121" Type="http://schemas.openxmlformats.org/officeDocument/2006/relationships/slideLayout" Target="../slideLayouts/slideLayout132.xml"/><Relationship Id="rId142" Type="http://schemas.openxmlformats.org/officeDocument/2006/relationships/slideLayout" Target="../slideLayouts/slideLayout153.xml"/><Relationship Id="rId163" Type="http://schemas.openxmlformats.org/officeDocument/2006/relationships/slideLayout" Target="../slideLayouts/slideLayout174.xml"/><Relationship Id="rId184" Type="http://schemas.openxmlformats.org/officeDocument/2006/relationships/slideLayout" Target="../slideLayouts/slideLayout195.xml"/><Relationship Id="rId189" Type="http://schemas.openxmlformats.org/officeDocument/2006/relationships/slideLayout" Target="../slideLayouts/slideLayout200.xml"/><Relationship Id="rId3" Type="http://schemas.openxmlformats.org/officeDocument/2006/relationships/slideLayout" Target="../slideLayouts/slideLayout14.xml"/><Relationship Id="rId25" Type="http://schemas.openxmlformats.org/officeDocument/2006/relationships/slideLayout" Target="../slideLayouts/slideLayout36.xml"/><Relationship Id="rId46" Type="http://schemas.openxmlformats.org/officeDocument/2006/relationships/slideLayout" Target="../slideLayouts/slideLayout57.xml"/><Relationship Id="rId67" Type="http://schemas.openxmlformats.org/officeDocument/2006/relationships/slideLayout" Target="../slideLayouts/slideLayout78.xml"/><Relationship Id="rId116" Type="http://schemas.openxmlformats.org/officeDocument/2006/relationships/slideLayout" Target="../slideLayouts/slideLayout127.xml"/><Relationship Id="rId137" Type="http://schemas.openxmlformats.org/officeDocument/2006/relationships/slideLayout" Target="../slideLayouts/slideLayout148.xml"/><Relationship Id="rId158" Type="http://schemas.openxmlformats.org/officeDocument/2006/relationships/slideLayout" Target="../slideLayouts/slideLayout169.xml"/><Relationship Id="rId20" Type="http://schemas.openxmlformats.org/officeDocument/2006/relationships/slideLayout" Target="../slideLayouts/slideLayout31.xml"/><Relationship Id="rId41" Type="http://schemas.openxmlformats.org/officeDocument/2006/relationships/slideLayout" Target="../slideLayouts/slideLayout52.xml"/><Relationship Id="rId62" Type="http://schemas.openxmlformats.org/officeDocument/2006/relationships/slideLayout" Target="../slideLayouts/slideLayout73.xml"/><Relationship Id="rId83" Type="http://schemas.openxmlformats.org/officeDocument/2006/relationships/slideLayout" Target="../slideLayouts/slideLayout94.xml"/><Relationship Id="rId88" Type="http://schemas.openxmlformats.org/officeDocument/2006/relationships/slideLayout" Target="../slideLayouts/slideLayout99.xml"/><Relationship Id="rId111" Type="http://schemas.openxmlformats.org/officeDocument/2006/relationships/slideLayout" Target="../slideLayouts/slideLayout122.xml"/><Relationship Id="rId132" Type="http://schemas.openxmlformats.org/officeDocument/2006/relationships/slideLayout" Target="../slideLayouts/slideLayout143.xml"/><Relationship Id="rId153" Type="http://schemas.openxmlformats.org/officeDocument/2006/relationships/slideLayout" Target="../slideLayouts/slideLayout164.xml"/><Relationship Id="rId174" Type="http://schemas.openxmlformats.org/officeDocument/2006/relationships/slideLayout" Target="../slideLayouts/slideLayout185.xml"/><Relationship Id="rId179" Type="http://schemas.openxmlformats.org/officeDocument/2006/relationships/slideLayout" Target="../slideLayouts/slideLayout190.xml"/><Relationship Id="rId190" Type="http://schemas.openxmlformats.org/officeDocument/2006/relationships/slideLayout" Target="../slideLayouts/slideLayout201.xml"/><Relationship Id="rId15" Type="http://schemas.openxmlformats.org/officeDocument/2006/relationships/slideLayout" Target="../slideLayouts/slideLayout26.xml"/><Relationship Id="rId36" Type="http://schemas.openxmlformats.org/officeDocument/2006/relationships/slideLayout" Target="../slideLayouts/slideLayout47.xml"/><Relationship Id="rId57" Type="http://schemas.openxmlformats.org/officeDocument/2006/relationships/slideLayout" Target="../slideLayouts/slideLayout68.xml"/><Relationship Id="rId106" Type="http://schemas.openxmlformats.org/officeDocument/2006/relationships/slideLayout" Target="../slideLayouts/slideLayout117.xml"/><Relationship Id="rId127" Type="http://schemas.openxmlformats.org/officeDocument/2006/relationships/slideLayout" Target="../slideLayouts/slideLayout138.xml"/><Relationship Id="rId10" Type="http://schemas.openxmlformats.org/officeDocument/2006/relationships/slideLayout" Target="../slideLayouts/slideLayout21.xml"/><Relationship Id="rId31" Type="http://schemas.openxmlformats.org/officeDocument/2006/relationships/slideLayout" Target="../slideLayouts/slideLayout42.xml"/><Relationship Id="rId52" Type="http://schemas.openxmlformats.org/officeDocument/2006/relationships/slideLayout" Target="../slideLayouts/slideLayout63.xml"/><Relationship Id="rId73" Type="http://schemas.openxmlformats.org/officeDocument/2006/relationships/slideLayout" Target="../slideLayouts/slideLayout84.xml"/><Relationship Id="rId78" Type="http://schemas.openxmlformats.org/officeDocument/2006/relationships/slideLayout" Target="../slideLayouts/slideLayout89.xml"/><Relationship Id="rId94" Type="http://schemas.openxmlformats.org/officeDocument/2006/relationships/slideLayout" Target="../slideLayouts/slideLayout105.xml"/><Relationship Id="rId99" Type="http://schemas.openxmlformats.org/officeDocument/2006/relationships/slideLayout" Target="../slideLayouts/slideLayout110.xml"/><Relationship Id="rId101" Type="http://schemas.openxmlformats.org/officeDocument/2006/relationships/slideLayout" Target="../slideLayouts/slideLayout112.xml"/><Relationship Id="rId122" Type="http://schemas.openxmlformats.org/officeDocument/2006/relationships/slideLayout" Target="../slideLayouts/slideLayout133.xml"/><Relationship Id="rId143" Type="http://schemas.openxmlformats.org/officeDocument/2006/relationships/slideLayout" Target="../slideLayouts/slideLayout154.xml"/><Relationship Id="rId148" Type="http://schemas.openxmlformats.org/officeDocument/2006/relationships/slideLayout" Target="../slideLayouts/slideLayout159.xml"/><Relationship Id="rId164" Type="http://schemas.openxmlformats.org/officeDocument/2006/relationships/slideLayout" Target="../slideLayouts/slideLayout175.xml"/><Relationship Id="rId169" Type="http://schemas.openxmlformats.org/officeDocument/2006/relationships/slideLayout" Target="../slideLayouts/slideLayout180.xml"/><Relationship Id="rId185" Type="http://schemas.openxmlformats.org/officeDocument/2006/relationships/slideLayout" Target="../slideLayouts/slideLayout196.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80" Type="http://schemas.openxmlformats.org/officeDocument/2006/relationships/slideLayout" Target="../slideLayouts/slideLayout191.xml"/><Relationship Id="rId26" Type="http://schemas.openxmlformats.org/officeDocument/2006/relationships/slideLayout" Target="../slideLayouts/slideLayout37.xml"/><Relationship Id="rId47" Type="http://schemas.openxmlformats.org/officeDocument/2006/relationships/slideLayout" Target="../slideLayouts/slideLayout58.xml"/><Relationship Id="rId68" Type="http://schemas.openxmlformats.org/officeDocument/2006/relationships/slideLayout" Target="../slideLayouts/slideLayout79.xml"/><Relationship Id="rId89" Type="http://schemas.openxmlformats.org/officeDocument/2006/relationships/slideLayout" Target="../slideLayouts/slideLayout100.xml"/><Relationship Id="rId112" Type="http://schemas.openxmlformats.org/officeDocument/2006/relationships/slideLayout" Target="../slideLayouts/slideLayout123.xml"/><Relationship Id="rId133" Type="http://schemas.openxmlformats.org/officeDocument/2006/relationships/slideLayout" Target="../slideLayouts/slideLayout144.xml"/><Relationship Id="rId154" Type="http://schemas.openxmlformats.org/officeDocument/2006/relationships/slideLayout" Target="../slideLayouts/slideLayout165.xml"/><Relationship Id="rId175" Type="http://schemas.openxmlformats.org/officeDocument/2006/relationships/slideLayout" Target="../slideLayouts/slideLayout186.xml"/><Relationship Id="rId16" Type="http://schemas.openxmlformats.org/officeDocument/2006/relationships/slideLayout" Target="../slideLayouts/slideLayout27.xml"/><Relationship Id="rId37" Type="http://schemas.openxmlformats.org/officeDocument/2006/relationships/slideLayout" Target="../slideLayouts/slideLayout48.xml"/><Relationship Id="rId58" Type="http://schemas.openxmlformats.org/officeDocument/2006/relationships/slideLayout" Target="../slideLayouts/slideLayout69.xml"/><Relationship Id="rId79" Type="http://schemas.openxmlformats.org/officeDocument/2006/relationships/slideLayout" Target="../slideLayouts/slideLayout90.xml"/><Relationship Id="rId102" Type="http://schemas.openxmlformats.org/officeDocument/2006/relationships/slideLayout" Target="../slideLayouts/slideLayout113.xml"/><Relationship Id="rId123" Type="http://schemas.openxmlformats.org/officeDocument/2006/relationships/slideLayout" Target="../slideLayouts/slideLayout134.xml"/><Relationship Id="rId144" Type="http://schemas.openxmlformats.org/officeDocument/2006/relationships/slideLayout" Target="../slideLayouts/slideLayout155.xml"/><Relationship Id="rId90" Type="http://schemas.openxmlformats.org/officeDocument/2006/relationships/slideLayout" Target="../slideLayouts/slideLayout101.xml"/><Relationship Id="rId165" Type="http://schemas.openxmlformats.org/officeDocument/2006/relationships/slideLayout" Target="../slideLayouts/slideLayout176.xml"/><Relationship Id="rId186" Type="http://schemas.openxmlformats.org/officeDocument/2006/relationships/slideLayout" Target="../slideLayouts/slideLayout197.xml"/><Relationship Id="rId27" Type="http://schemas.openxmlformats.org/officeDocument/2006/relationships/slideLayout" Target="../slideLayouts/slideLayout38.xml"/><Relationship Id="rId48" Type="http://schemas.openxmlformats.org/officeDocument/2006/relationships/slideLayout" Target="../slideLayouts/slideLayout59.xml"/><Relationship Id="rId69" Type="http://schemas.openxmlformats.org/officeDocument/2006/relationships/slideLayout" Target="../slideLayouts/slideLayout80.xml"/><Relationship Id="rId113" Type="http://schemas.openxmlformats.org/officeDocument/2006/relationships/slideLayout" Target="../slideLayouts/slideLayout124.xml"/><Relationship Id="rId134" Type="http://schemas.openxmlformats.org/officeDocument/2006/relationships/slideLayout" Target="../slideLayouts/slideLayout145.xml"/><Relationship Id="rId80" Type="http://schemas.openxmlformats.org/officeDocument/2006/relationships/slideLayout" Target="../slideLayouts/slideLayout91.xml"/><Relationship Id="rId155" Type="http://schemas.openxmlformats.org/officeDocument/2006/relationships/slideLayout" Target="../slideLayouts/slideLayout166.xml"/><Relationship Id="rId176" Type="http://schemas.openxmlformats.org/officeDocument/2006/relationships/slideLayout" Target="../slideLayouts/slideLayout187.xml"/><Relationship Id="rId17" Type="http://schemas.openxmlformats.org/officeDocument/2006/relationships/slideLayout" Target="../slideLayouts/slideLayout28.xml"/><Relationship Id="rId38" Type="http://schemas.openxmlformats.org/officeDocument/2006/relationships/slideLayout" Target="../slideLayouts/slideLayout49.xml"/><Relationship Id="rId59" Type="http://schemas.openxmlformats.org/officeDocument/2006/relationships/slideLayout" Target="../slideLayouts/slideLayout70.xml"/><Relationship Id="rId103" Type="http://schemas.openxmlformats.org/officeDocument/2006/relationships/slideLayout" Target="../slideLayouts/slideLayout114.xml"/><Relationship Id="rId124" Type="http://schemas.openxmlformats.org/officeDocument/2006/relationships/slideLayout" Target="../slideLayouts/slideLayout135.xml"/><Relationship Id="rId70" Type="http://schemas.openxmlformats.org/officeDocument/2006/relationships/slideLayout" Target="../slideLayouts/slideLayout81.xml"/><Relationship Id="rId91" Type="http://schemas.openxmlformats.org/officeDocument/2006/relationships/slideLayout" Target="../slideLayouts/slideLayout102.xml"/><Relationship Id="rId145" Type="http://schemas.openxmlformats.org/officeDocument/2006/relationships/slideLayout" Target="../slideLayouts/slideLayout156.xml"/><Relationship Id="rId166" Type="http://schemas.openxmlformats.org/officeDocument/2006/relationships/slideLayout" Target="../slideLayouts/slideLayout177.xml"/><Relationship Id="rId187" Type="http://schemas.openxmlformats.org/officeDocument/2006/relationships/slideLayout" Target="../slideLayouts/slideLayout198.xml"/><Relationship Id="rId1" Type="http://schemas.openxmlformats.org/officeDocument/2006/relationships/slideLayout" Target="../slideLayouts/slideLayout12.xml"/><Relationship Id="rId28" Type="http://schemas.openxmlformats.org/officeDocument/2006/relationships/slideLayout" Target="../slideLayouts/slideLayout39.xml"/><Relationship Id="rId49" Type="http://schemas.openxmlformats.org/officeDocument/2006/relationships/slideLayout" Target="../slideLayouts/slideLayout60.xml"/><Relationship Id="rId114" Type="http://schemas.openxmlformats.org/officeDocument/2006/relationships/slideLayout" Target="../slideLayouts/slideLayout125.xml"/><Relationship Id="rId60" Type="http://schemas.openxmlformats.org/officeDocument/2006/relationships/slideLayout" Target="../slideLayouts/slideLayout71.xml"/><Relationship Id="rId81" Type="http://schemas.openxmlformats.org/officeDocument/2006/relationships/slideLayout" Target="../slideLayouts/slideLayout92.xml"/><Relationship Id="rId135" Type="http://schemas.openxmlformats.org/officeDocument/2006/relationships/slideLayout" Target="../slideLayouts/slideLayout146.xml"/><Relationship Id="rId156" Type="http://schemas.openxmlformats.org/officeDocument/2006/relationships/slideLayout" Target="../slideLayouts/slideLayout167.xml"/><Relationship Id="rId177" Type="http://schemas.openxmlformats.org/officeDocument/2006/relationships/slideLayout" Target="../slideLayouts/slideLayout188.xml"/><Relationship Id="rId18" Type="http://schemas.openxmlformats.org/officeDocument/2006/relationships/slideLayout" Target="../slideLayouts/slideLayout29.xml"/><Relationship Id="rId39"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74E3E8F2-647A-456C-8F68-F45387B22E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F50727EA-3764-EEB0-1310-676DE55C5A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4E0376F7-475F-BD65-B850-E6F6675E86E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73A1DC-BA96-475B-AA5F-520949276ACF}" type="datetimeFigureOut">
              <a:rPr lang="sv-SE" smtClean="0"/>
              <a:t>2023-11-09</a:t>
            </a:fld>
            <a:endParaRPr lang="sv-SE"/>
          </a:p>
        </p:txBody>
      </p:sp>
      <p:sp>
        <p:nvSpPr>
          <p:cNvPr id="5" name="Platshållare för sidfot 4">
            <a:extLst>
              <a:ext uri="{FF2B5EF4-FFF2-40B4-BE49-F238E27FC236}">
                <a16:creationId xmlns:a16="http://schemas.microsoft.com/office/drawing/2014/main" id="{F367443E-A31F-61CF-9D08-A4DA48E0B4A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a:extLst>
              <a:ext uri="{FF2B5EF4-FFF2-40B4-BE49-F238E27FC236}">
                <a16:creationId xmlns:a16="http://schemas.microsoft.com/office/drawing/2014/main" id="{4E701FD4-C6AF-5BF5-9A27-9C7E342DC92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2D0CB5-7D6F-4063-B991-5D685D3EA09A}" type="slidenum">
              <a:rPr lang="sv-SE" smtClean="0"/>
              <a:t>‹#›</a:t>
            </a:fld>
            <a:endParaRPr lang="sv-SE"/>
          </a:p>
        </p:txBody>
      </p:sp>
    </p:spTree>
    <p:extLst>
      <p:ext uri="{BB962C8B-B14F-4D97-AF65-F5344CB8AC3E}">
        <p14:creationId xmlns:p14="http://schemas.microsoft.com/office/powerpoint/2010/main" val="35284157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Shape 9"/>
        <p:cNvGrpSpPr/>
        <p:nvPr/>
      </p:nvGrpSpPr>
      <p:grpSpPr>
        <a:xfrm>
          <a:off x="0" y="0"/>
          <a:ext cx="0" cy="0"/>
          <a:chOff x="0" y="0"/>
          <a:chExt cx="0" cy="0"/>
        </a:xfrm>
      </p:grpSpPr>
      <p:sp>
        <p:nvSpPr>
          <p:cNvPr id="10" name="Google Shape;10;p1"/>
          <p:cNvSpPr/>
          <p:nvPr/>
        </p:nvSpPr>
        <p:spPr>
          <a:xfrm>
            <a:off x="1" y="0"/>
            <a:ext cx="673894" cy="6176963"/>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1" name="Google Shape;11;p1"/>
          <p:cNvSpPr txBox="1">
            <a:spLocks noGrp="1"/>
          </p:cNvSpPr>
          <p:nvPr>
            <p:ph type="title"/>
          </p:nvPr>
        </p:nvSpPr>
        <p:spPr>
          <a:xfrm>
            <a:off x="1600198" y="365125"/>
            <a:ext cx="9753601"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Poppins"/>
              <a:buNone/>
              <a:defRPr sz="4400" i="0" u="none" strike="noStrike" cap="none">
                <a:solidFill>
                  <a:schemeClr val="dk1"/>
                </a:solidFill>
                <a:latin typeface="Poppins"/>
                <a:ea typeface="Poppins"/>
                <a:cs typeface="Poppins"/>
                <a:sym typeface="Poppi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p1"/>
          <p:cNvSpPr txBox="1">
            <a:spLocks noGrp="1"/>
          </p:cNvSpPr>
          <p:nvPr>
            <p:ph type="body" idx="1"/>
          </p:nvPr>
        </p:nvSpPr>
        <p:spPr>
          <a:xfrm>
            <a:off x="1600200" y="1825625"/>
            <a:ext cx="97536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2"/>
              </a:buClr>
              <a:buSzPts val="2800"/>
              <a:buFont typeface="Poppins"/>
              <a:buChar char="•"/>
              <a:defRPr sz="2800" i="0" u="none" strike="noStrike" cap="none">
                <a:solidFill>
                  <a:schemeClr val="dk2"/>
                </a:solidFill>
                <a:latin typeface="Poppins"/>
                <a:ea typeface="Poppins"/>
                <a:cs typeface="Poppins"/>
                <a:sym typeface="Poppins"/>
              </a:defRPr>
            </a:lvl1pPr>
            <a:lvl2pPr marL="914400" marR="0" lvl="1" indent="-381000" algn="l" rtl="0">
              <a:lnSpc>
                <a:spcPct val="90000"/>
              </a:lnSpc>
              <a:spcBef>
                <a:spcPts val="500"/>
              </a:spcBef>
              <a:spcAft>
                <a:spcPts val="0"/>
              </a:spcAft>
              <a:buClr>
                <a:schemeClr val="dk2"/>
              </a:buClr>
              <a:buSzPts val="2400"/>
              <a:buFont typeface="Poppins"/>
              <a:buChar char="•"/>
              <a:defRPr sz="2400" i="0" u="none" strike="noStrike" cap="none">
                <a:solidFill>
                  <a:schemeClr val="dk2"/>
                </a:solidFill>
                <a:latin typeface="Poppins"/>
                <a:ea typeface="Poppins"/>
                <a:cs typeface="Poppins"/>
                <a:sym typeface="Poppins"/>
              </a:defRPr>
            </a:lvl2pPr>
            <a:lvl3pPr marL="1371600" marR="0" lvl="2" indent="-355600" algn="l" rtl="0">
              <a:lnSpc>
                <a:spcPct val="90000"/>
              </a:lnSpc>
              <a:spcBef>
                <a:spcPts val="500"/>
              </a:spcBef>
              <a:spcAft>
                <a:spcPts val="0"/>
              </a:spcAft>
              <a:buClr>
                <a:schemeClr val="dk2"/>
              </a:buClr>
              <a:buSzPts val="2000"/>
              <a:buFont typeface="Poppins"/>
              <a:buChar char="•"/>
              <a:defRPr sz="2000" i="0" u="none" strike="noStrike" cap="none">
                <a:solidFill>
                  <a:schemeClr val="dk2"/>
                </a:solidFill>
                <a:latin typeface="Poppins"/>
                <a:ea typeface="Poppins"/>
                <a:cs typeface="Poppins"/>
                <a:sym typeface="Poppins"/>
              </a:defRPr>
            </a:lvl3pPr>
            <a:lvl4pPr marL="1828800" marR="0" lvl="3" indent="-342900" algn="l" rtl="0">
              <a:lnSpc>
                <a:spcPct val="90000"/>
              </a:lnSpc>
              <a:spcBef>
                <a:spcPts val="500"/>
              </a:spcBef>
              <a:spcAft>
                <a:spcPts val="0"/>
              </a:spcAft>
              <a:buClr>
                <a:schemeClr val="dk2"/>
              </a:buClr>
              <a:buSzPts val="1800"/>
              <a:buFont typeface="Poppins"/>
              <a:buChar char="•"/>
              <a:defRPr sz="1800" i="0" u="none" strike="noStrike" cap="none">
                <a:solidFill>
                  <a:schemeClr val="dk2"/>
                </a:solidFill>
                <a:latin typeface="Poppins"/>
                <a:ea typeface="Poppins"/>
                <a:cs typeface="Poppins"/>
                <a:sym typeface="Poppins"/>
              </a:defRPr>
            </a:lvl4pPr>
            <a:lvl5pPr marL="2286000" marR="0" lvl="4" indent="-342900" algn="l" rtl="0">
              <a:lnSpc>
                <a:spcPct val="90000"/>
              </a:lnSpc>
              <a:spcBef>
                <a:spcPts val="500"/>
              </a:spcBef>
              <a:spcAft>
                <a:spcPts val="0"/>
              </a:spcAft>
              <a:buClr>
                <a:schemeClr val="dk2"/>
              </a:buClr>
              <a:buSzPts val="1800"/>
              <a:buFont typeface="Poppins"/>
              <a:buChar char="•"/>
              <a:defRPr sz="1800" i="0" u="none" strike="noStrike" cap="none">
                <a:solidFill>
                  <a:schemeClr val="dk2"/>
                </a:solidFill>
                <a:latin typeface="Poppins"/>
                <a:ea typeface="Poppins"/>
                <a:cs typeface="Poppins"/>
                <a:sym typeface="Poppins"/>
              </a:defRPr>
            </a:lvl5pPr>
            <a:lvl6pPr marL="2743200" marR="0" lvl="5" indent="-342900" algn="l" rtl="0">
              <a:lnSpc>
                <a:spcPct val="90000"/>
              </a:lnSpc>
              <a:spcBef>
                <a:spcPts val="500"/>
              </a:spcBef>
              <a:spcAft>
                <a:spcPts val="0"/>
              </a:spcAft>
              <a:buClr>
                <a:schemeClr val="dk1"/>
              </a:buClr>
              <a:buSzPts val="1800"/>
              <a:buFont typeface="Poppins"/>
              <a:buChar char="•"/>
              <a:defRPr sz="1800" i="0" u="none" strike="noStrike" cap="none">
                <a:solidFill>
                  <a:schemeClr val="dk1"/>
                </a:solidFill>
                <a:latin typeface="Poppins"/>
                <a:ea typeface="Poppins"/>
                <a:cs typeface="Poppins"/>
                <a:sym typeface="Poppins"/>
              </a:defRPr>
            </a:lvl6pPr>
            <a:lvl7pPr marL="3200400" marR="0" lvl="6" indent="-342900" algn="l" rtl="0">
              <a:lnSpc>
                <a:spcPct val="90000"/>
              </a:lnSpc>
              <a:spcBef>
                <a:spcPts val="500"/>
              </a:spcBef>
              <a:spcAft>
                <a:spcPts val="0"/>
              </a:spcAft>
              <a:buClr>
                <a:schemeClr val="dk1"/>
              </a:buClr>
              <a:buSzPts val="1800"/>
              <a:buFont typeface="Poppins"/>
              <a:buChar char="•"/>
              <a:defRPr sz="1800" i="0" u="none" strike="noStrike" cap="none">
                <a:solidFill>
                  <a:schemeClr val="dk1"/>
                </a:solidFill>
                <a:latin typeface="Poppins"/>
                <a:ea typeface="Poppins"/>
                <a:cs typeface="Poppins"/>
                <a:sym typeface="Poppins"/>
              </a:defRPr>
            </a:lvl7pPr>
            <a:lvl8pPr marL="3657600" marR="0" lvl="7" indent="-342900" algn="l" rtl="0">
              <a:lnSpc>
                <a:spcPct val="90000"/>
              </a:lnSpc>
              <a:spcBef>
                <a:spcPts val="500"/>
              </a:spcBef>
              <a:spcAft>
                <a:spcPts val="0"/>
              </a:spcAft>
              <a:buClr>
                <a:schemeClr val="dk1"/>
              </a:buClr>
              <a:buSzPts val="1800"/>
              <a:buFont typeface="Poppins"/>
              <a:buChar char="•"/>
              <a:defRPr sz="1800" i="0" u="none" strike="noStrike" cap="none">
                <a:solidFill>
                  <a:schemeClr val="dk1"/>
                </a:solidFill>
                <a:latin typeface="Poppins"/>
                <a:ea typeface="Poppins"/>
                <a:cs typeface="Poppins"/>
                <a:sym typeface="Poppins"/>
              </a:defRPr>
            </a:lvl8pPr>
            <a:lvl9pPr marL="4114800" marR="0" lvl="8" indent="-342900" algn="l" rtl="0">
              <a:lnSpc>
                <a:spcPct val="90000"/>
              </a:lnSpc>
              <a:spcBef>
                <a:spcPts val="500"/>
              </a:spcBef>
              <a:spcAft>
                <a:spcPts val="0"/>
              </a:spcAft>
              <a:buClr>
                <a:schemeClr val="dk1"/>
              </a:buClr>
              <a:buSzPts val="1800"/>
              <a:buFont typeface="Poppins"/>
              <a:buChar char="•"/>
              <a:defRPr sz="1800" i="0" u="none" strike="noStrike" cap="none">
                <a:solidFill>
                  <a:schemeClr val="dk1"/>
                </a:solidFill>
                <a:latin typeface="Poppins"/>
                <a:ea typeface="Poppins"/>
                <a:cs typeface="Poppins"/>
                <a:sym typeface="Poppins"/>
              </a:defRPr>
            </a:lvl9pPr>
          </a:lstStyle>
          <a:p>
            <a:endParaRPr/>
          </a:p>
        </p:txBody>
      </p:sp>
      <p:sp>
        <p:nvSpPr>
          <p:cNvPr id="13" name="Google Shape;13;p1"/>
          <p:cNvSpPr/>
          <p:nvPr/>
        </p:nvSpPr>
        <p:spPr>
          <a:xfrm>
            <a:off x="1" y="1"/>
            <a:ext cx="673894"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4" name="Google Shape;14;p1"/>
          <p:cNvSpPr txBox="1">
            <a:spLocks noGrp="1"/>
          </p:cNvSpPr>
          <p:nvPr>
            <p:ph type="sldNum" idx="12"/>
          </p:nvPr>
        </p:nvSpPr>
        <p:spPr>
          <a:xfrm>
            <a:off x="146446" y="6339904"/>
            <a:ext cx="381004" cy="365125"/>
          </a:xfrm>
          <a:prstGeom prst="rect">
            <a:avLst/>
          </a:prstGeom>
          <a:noFill/>
          <a:ln>
            <a:noFill/>
          </a:ln>
        </p:spPr>
        <p:txBody>
          <a:bodyPr spcFirstLastPara="1" wrap="square" lIns="0" tIns="0" rIns="0" bIns="0" anchor="ctr" anchorCtr="0">
            <a:noAutofit/>
          </a:bodyPr>
          <a:lstStyle>
            <a:lvl1pPr marL="0" marR="0" lvl="0" indent="0" algn="ctr" rtl="0">
              <a:spcBef>
                <a:spcPts val="0"/>
              </a:spcBef>
              <a:buNone/>
              <a:defRPr sz="1200" b="1" i="0" u="none" strike="noStrike" cap="none">
                <a:solidFill>
                  <a:srgbClr val="FFFFFF"/>
                </a:solidFill>
                <a:latin typeface="Arial"/>
                <a:ea typeface="Arial"/>
                <a:cs typeface="Arial"/>
                <a:sym typeface="Arial"/>
              </a:defRPr>
            </a:lvl1pPr>
            <a:lvl2pPr marL="0" marR="0" lvl="1" indent="0" algn="ctr" rtl="0">
              <a:spcBef>
                <a:spcPts val="0"/>
              </a:spcBef>
              <a:buNone/>
              <a:defRPr sz="1200" b="1" i="0" u="none" strike="noStrike" cap="none">
                <a:solidFill>
                  <a:srgbClr val="FFFFFF"/>
                </a:solidFill>
                <a:latin typeface="Arial"/>
                <a:ea typeface="Arial"/>
                <a:cs typeface="Arial"/>
                <a:sym typeface="Arial"/>
              </a:defRPr>
            </a:lvl2pPr>
            <a:lvl3pPr marL="0" marR="0" lvl="2" indent="0" algn="ctr" rtl="0">
              <a:spcBef>
                <a:spcPts val="0"/>
              </a:spcBef>
              <a:buNone/>
              <a:defRPr sz="1200" b="1" i="0" u="none" strike="noStrike" cap="none">
                <a:solidFill>
                  <a:srgbClr val="FFFFFF"/>
                </a:solidFill>
                <a:latin typeface="Arial"/>
                <a:ea typeface="Arial"/>
                <a:cs typeface="Arial"/>
                <a:sym typeface="Arial"/>
              </a:defRPr>
            </a:lvl3pPr>
            <a:lvl4pPr marL="0" marR="0" lvl="3" indent="0" algn="ctr" rtl="0">
              <a:spcBef>
                <a:spcPts val="0"/>
              </a:spcBef>
              <a:buNone/>
              <a:defRPr sz="1200" b="1" i="0" u="none" strike="noStrike" cap="none">
                <a:solidFill>
                  <a:srgbClr val="FFFFFF"/>
                </a:solidFill>
                <a:latin typeface="Arial"/>
                <a:ea typeface="Arial"/>
                <a:cs typeface="Arial"/>
                <a:sym typeface="Arial"/>
              </a:defRPr>
            </a:lvl4pPr>
            <a:lvl5pPr marL="0" marR="0" lvl="4" indent="0" algn="ctr" rtl="0">
              <a:spcBef>
                <a:spcPts val="0"/>
              </a:spcBef>
              <a:buNone/>
              <a:defRPr sz="1200" b="1" i="0" u="none" strike="noStrike" cap="none">
                <a:solidFill>
                  <a:srgbClr val="FFFFFF"/>
                </a:solidFill>
                <a:latin typeface="Arial"/>
                <a:ea typeface="Arial"/>
                <a:cs typeface="Arial"/>
                <a:sym typeface="Arial"/>
              </a:defRPr>
            </a:lvl5pPr>
            <a:lvl6pPr marL="0" marR="0" lvl="5" indent="0" algn="ctr" rtl="0">
              <a:spcBef>
                <a:spcPts val="0"/>
              </a:spcBef>
              <a:buNone/>
              <a:defRPr sz="1200" b="1" i="0" u="none" strike="noStrike" cap="none">
                <a:solidFill>
                  <a:srgbClr val="FFFFFF"/>
                </a:solidFill>
                <a:latin typeface="Arial"/>
                <a:ea typeface="Arial"/>
                <a:cs typeface="Arial"/>
                <a:sym typeface="Arial"/>
              </a:defRPr>
            </a:lvl6pPr>
            <a:lvl7pPr marL="0" marR="0" lvl="6" indent="0" algn="ctr" rtl="0">
              <a:spcBef>
                <a:spcPts val="0"/>
              </a:spcBef>
              <a:buNone/>
              <a:defRPr sz="1200" b="1" i="0" u="none" strike="noStrike" cap="none">
                <a:solidFill>
                  <a:srgbClr val="FFFFFF"/>
                </a:solidFill>
                <a:latin typeface="Arial"/>
                <a:ea typeface="Arial"/>
                <a:cs typeface="Arial"/>
                <a:sym typeface="Arial"/>
              </a:defRPr>
            </a:lvl7pPr>
            <a:lvl8pPr marL="0" marR="0" lvl="7" indent="0" algn="ctr" rtl="0">
              <a:spcBef>
                <a:spcPts val="0"/>
              </a:spcBef>
              <a:buNone/>
              <a:defRPr sz="1200" b="1" i="0" u="none" strike="noStrike" cap="none">
                <a:solidFill>
                  <a:srgbClr val="FFFFFF"/>
                </a:solidFill>
                <a:latin typeface="Arial"/>
                <a:ea typeface="Arial"/>
                <a:cs typeface="Arial"/>
                <a:sym typeface="Arial"/>
              </a:defRPr>
            </a:lvl8pPr>
            <a:lvl9pPr marL="0" marR="0" lvl="8" indent="0" algn="ctr" rtl="0">
              <a:spcBef>
                <a:spcPts val="0"/>
              </a:spcBef>
              <a:buNone/>
              <a:defRPr sz="1200" b="1" i="0" u="none" strike="noStrike" cap="none">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pic>
        <p:nvPicPr>
          <p:cNvPr id="15" name="Google Shape;15;p1"/>
          <p:cNvPicPr preferRelativeResize="0"/>
          <p:nvPr/>
        </p:nvPicPr>
        <p:blipFill rotWithShape="1">
          <a:blip r:embed="rId193">
            <a:alphaModFix/>
          </a:blip>
          <a:srcRect l="-17063" t="-25833" r="-5081" b="-37565"/>
          <a:stretch/>
        </p:blipFill>
        <p:spPr>
          <a:xfrm rot="-5400000">
            <a:off x="-663725" y="1023650"/>
            <a:ext cx="1893550" cy="566100"/>
          </a:xfrm>
          <a:prstGeom prst="rect">
            <a:avLst/>
          </a:prstGeom>
          <a:noFill/>
          <a:ln>
            <a:noFill/>
          </a:ln>
        </p:spPr>
      </p:pic>
    </p:spTree>
    <p:extLst>
      <p:ext uri="{BB962C8B-B14F-4D97-AF65-F5344CB8AC3E}">
        <p14:creationId xmlns:p14="http://schemas.microsoft.com/office/powerpoint/2010/main" val="3333578125"/>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 id="2147483717" r:id="rId57"/>
    <p:sldLayoutId id="2147483718" r:id="rId58"/>
    <p:sldLayoutId id="2147483719" r:id="rId59"/>
    <p:sldLayoutId id="2147483720" r:id="rId60"/>
    <p:sldLayoutId id="2147483721" r:id="rId61"/>
    <p:sldLayoutId id="2147483722" r:id="rId62"/>
    <p:sldLayoutId id="2147483723" r:id="rId63"/>
    <p:sldLayoutId id="2147483724" r:id="rId64"/>
    <p:sldLayoutId id="2147483725" r:id="rId65"/>
    <p:sldLayoutId id="2147483726" r:id="rId66"/>
    <p:sldLayoutId id="2147483727" r:id="rId67"/>
    <p:sldLayoutId id="2147483728" r:id="rId68"/>
    <p:sldLayoutId id="2147483729" r:id="rId69"/>
    <p:sldLayoutId id="2147483730" r:id="rId70"/>
    <p:sldLayoutId id="2147483731" r:id="rId71"/>
    <p:sldLayoutId id="2147483732" r:id="rId72"/>
    <p:sldLayoutId id="2147483733" r:id="rId73"/>
    <p:sldLayoutId id="2147483734" r:id="rId74"/>
    <p:sldLayoutId id="2147483735" r:id="rId75"/>
    <p:sldLayoutId id="2147483736" r:id="rId76"/>
    <p:sldLayoutId id="2147483737" r:id="rId77"/>
    <p:sldLayoutId id="2147483738" r:id="rId78"/>
    <p:sldLayoutId id="2147483739" r:id="rId79"/>
    <p:sldLayoutId id="2147483740" r:id="rId80"/>
    <p:sldLayoutId id="2147483741" r:id="rId81"/>
    <p:sldLayoutId id="2147483742" r:id="rId82"/>
    <p:sldLayoutId id="2147483743" r:id="rId83"/>
    <p:sldLayoutId id="2147483744" r:id="rId84"/>
    <p:sldLayoutId id="2147483745" r:id="rId85"/>
    <p:sldLayoutId id="2147483746" r:id="rId86"/>
    <p:sldLayoutId id="2147483747" r:id="rId87"/>
    <p:sldLayoutId id="2147483748" r:id="rId88"/>
    <p:sldLayoutId id="2147483749" r:id="rId89"/>
    <p:sldLayoutId id="2147483750" r:id="rId90"/>
    <p:sldLayoutId id="2147483751" r:id="rId91"/>
    <p:sldLayoutId id="2147483752" r:id="rId92"/>
    <p:sldLayoutId id="2147483753" r:id="rId93"/>
    <p:sldLayoutId id="2147483754" r:id="rId94"/>
    <p:sldLayoutId id="2147483755" r:id="rId95"/>
    <p:sldLayoutId id="2147483756" r:id="rId96"/>
    <p:sldLayoutId id="2147483757" r:id="rId97"/>
    <p:sldLayoutId id="2147483758" r:id="rId98"/>
    <p:sldLayoutId id="2147483759" r:id="rId99"/>
    <p:sldLayoutId id="2147483760" r:id="rId100"/>
    <p:sldLayoutId id="2147483761" r:id="rId101"/>
    <p:sldLayoutId id="2147483762" r:id="rId102"/>
    <p:sldLayoutId id="2147483763" r:id="rId103"/>
    <p:sldLayoutId id="2147483764" r:id="rId104"/>
    <p:sldLayoutId id="2147483765" r:id="rId105"/>
    <p:sldLayoutId id="2147483766" r:id="rId106"/>
    <p:sldLayoutId id="2147483767" r:id="rId107"/>
    <p:sldLayoutId id="2147483768" r:id="rId108"/>
    <p:sldLayoutId id="2147483769" r:id="rId109"/>
    <p:sldLayoutId id="2147483770" r:id="rId110"/>
    <p:sldLayoutId id="2147483771" r:id="rId111"/>
    <p:sldLayoutId id="2147483772" r:id="rId112"/>
    <p:sldLayoutId id="2147483773" r:id="rId113"/>
    <p:sldLayoutId id="2147483774" r:id="rId114"/>
    <p:sldLayoutId id="2147483775" r:id="rId115"/>
    <p:sldLayoutId id="2147483776" r:id="rId116"/>
    <p:sldLayoutId id="2147483777" r:id="rId117"/>
    <p:sldLayoutId id="2147483778" r:id="rId118"/>
    <p:sldLayoutId id="2147483779" r:id="rId119"/>
    <p:sldLayoutId id="2147483780" r:id="rId120"/>
    <p:sldLayoutId id="2147483781" r:id="rId121"/>
    <p:sldLayoutId id="2147483782" r:id="rId122"/>
    <p:sldLayoutId id="2147483783" r:id="rId123"/>
    <p:sldLayoutId id="2147483784" r:id="rId124"/>
    <p:sldLayoutId id="2147483785" r:id="rId125"/>
    <p:sldLayoutId id="2147483786" r:id="rId126"/>
    <p:sldLayoutId id="2147483787" r:id="rId127"/>
    <p:sldLayoutId id="2147483788" r:id="rId128"/>
    <p:sldLayoutId id="2147483789" r:id="rId129"/>
    <p:sldLayoutId id="2147483790" r:id="rId130"/>
    <p:sldLayoutId id="2147483791" r:id="rId131"/>
    <p:sldLayoutId id="2147483792" r:id="rId132"/>
    <p:sldLayoutId id="2147483793" r:id="rId133"/>
    <p:sldLayoutId id="2147483794" r:id="rId134"/>
    <p:sldLayoutId id="2147483795" r:id="rId135"/>
    <p:sldLayoutId id="2147483796" r:id="rId136"/>
    <p:sldLayoutId id="2147483797" r:id="rId137"/>
    <p:sldLayoutId id="2147483798" r:id="rId138"/>
    <p:sldLayoutId id="2147483799" r:id="rId139"/>
    <p:sldLayoutId id="2147483800" r:id="rId140"/>
    <p:sldLayoutId id="2147483801" r:id="rId141"/>
    <p:sldLayoutId id="2147483802" r:id="rId142"/>
    <p:sldLayoutId id="2147483803" r:id="rId143"/>
    <p:sldLayoutId id="2147483804" r:id="rId144"/>
    <p:sldLayoutId id="2147483805" r:id="rId145"/>
    <p:sldLayoutId id="2147483806" r:id="rId146"/>
    <p:sldLayoutId id="2147483807" r:id="rId147"/>
    <p:sldLayoutId id="2147483808" r:id="rId148"/>
    <p:sldLayoutId id="2147483809" r:id="rId149"/>
    <p:sldLayoutId id="2147483810" r:id="rId150"/>
    <p:sldLayoutId id="2147483811" r:id="rId151"/>
    <p:sldLayoutId id="2147483812" r:id="rId152"/>
    <p:sldLayoutId id="2147483813" r:id="rId153"/>
    <p:sldLayoutId id="2147483814" r:id="rId154"/>
    <p:sldLayoutId id="2147483815" r:id="rId155"/>
    <p:sldLayoutId id="2147483816" r:id="rId156"/>
    <p:sldLayoutId id="2147483817" r:id="rId157"/>
    <p:sldLayoutId id="2147483818" r:id="rId158"/>
    <p:sldLayoutId id="2147483819" r:id="rId159"/>
    <p:sldLayoutId id="2147483820" r:id="rId160"/>
    <p:sldLayoutId id="2147483821" r:id="rId161"/>
    <p:sldLayoutId id="2147483822" r:id="rId162"/>
    <p:sldLayoutId id="2147483823" r:id="rId163"/>
    <p:sldLayoutId id="2147483824" r:id="rId164"/>
    <p:sldLayoutId id="2147483825" r:id="rId165"/>
    <p:sldLayoutId id="2147483826" r:id="rId166"/>
    <p:sldLayoutId id="2147483827" r:id="rId167"/>
    <p:sldLayoutId id="2147483828" r:id="rId168"/>
    <p:sldLayoutId id="2147483829" r:id="rId169"/>
    <p:sldLayoutId id="2147483830" r:id="rId170"/>
    <p:sldLayoutId id="2147483831" r:id="rId171"/>
    <p:sldLayoutId id="2147483832" r:id="rId172"/>
    <p:sldLayoutId id="2147483833" r:id="rId173"/>
    <p:sldLayoutId id="2147483834" r:id="rId174"/>
    <p:sldLayoutId id="2147483835" r:id="rId175"/>
    <p:sldLayoutId id="2147483836" r:id="rId176"/>
    <p:sldLayoutId id="2147483837" r:id="rId177"/>
    <p:sldLayoutId id="2147483838" r:id="rId178"/>
    <p:sldLayoutId id="2147483839" r:id="rId179"/>
    <p:sldLayoutId id="2147483840" r:id="rId180"/>
    <p:sldLayoutId id="2147483841" r:id="rId181"/>
    <p:sldLayoutId id="2147483842" r:id="rId182"/>
    <p:sldLayoutId id="2147483843" r:id="rId183"/>
    <p:sldLayoutId id="2147483844" r:id="rId184"/>
    <p:sldLayoutId id="2147483845" r:id="rId185"/>
    <p:sldLayoutId id="2147483846" r:id="rId186"/>
    <p:sldLayoutId id="2147483847" r:id="rId187"/>
    <p:sldLayoutId id="2147483848" r:id="rId188"/>
    <p:sldLayoutId id="2147483849" r:id="rId189"/>
    <p:sldLayoutId id="2147483850" r:id="rId190"/>
    <p:sldLayoutId id="2147483851" r:id="rId19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1008">
          <p15:clr>
            <a:srgbClr val="F26B43"/>
          </p15:clr>
        </p15:guide>
        <p15:guide id="2" pos="439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8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02.xml"/></Relationships>
</file>

<file path=ppt/slides/_rels/slide11.xml.rels><?xml version="1.0" encoding="UTF-8" standalone="yes"?>
<Relationships xmlns="http://schemas.openxmlformats.org/package/2006/relationships"><Relationship Id="rId3" Type="http://schemas.openxmlformats.org/officeDocument/2006/relationships/hyperlink" Target="mailto:Ylli.dautaj@derjuridik.se" TargetMode="External"/><Relationship Id="rId7" Type="http://schemas.openxmlformats.org/officeDocument/2006/relationships/image" Target="../media/image10.svg"/><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hyperlink" Target="mailto:ylli.dautaj@brunel.ac.uk"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0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0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0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En bild som visar utomhus, grön&#10;&#10;Automatiskt genererad beskrivning">
            <a:extLst>
              <a:ext uri="{FF2B5EF4-FFF2-40B4-BE49-F238E27FC236}">
                <a16:creationId xmlns:a16="http://schemas.microsoft.com/office/drawing/2014/main" id="{E92CFEC9-287A-404E-8CDD-BF222BBABD19}"/>
              </a:ext>
            </a:extLst>
          </p:cNvPr>
          <p:cNvPicPr>
            <a:picLocks noChangeAspect="1"/>
          </p:cNvPicPr>
          <p:nvPr/>
        </p:nvPicPr>
        <p:blipFill rotWithShape="1">
          <a:blip r:embed="rId2"/>
          <a:srcRect t="1283" r="1" b="1"/>
          <a:stretch/>
        </p:blipFill>
        <p:spPr>
          <a:xfrm>
            <a:off x="20" y="10"/>
            <a:ext cx="4637226" cy="6857990"/>
          </a:xfrm>
          <a:prstGeom prst="rect">
            <a:avLst/>
          </a:prstGeom>
        </p:spPr>
      </p:pic>
      <p:sp>
        <p:nvSpPr>
          <p:cNvPr id="7" name="Rectangle 9">
            <a:extLst>
              <a:ext uri="{FF2B5EF4-FFF2-40B4-BE49-F238E27FC236}">
                <a16:creationId xmlns:a16="http://schemas.microsoft.com/office/drawing/2014/main" id="{B9951BD9-0868-4CDB-ACD6-9C4209B5E4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637247" y="0"/>
            <a:ext cx="7554754"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 name="Rubrik 2">
            <a:extLst>
              <a:ext uri="{FF2B5EF4-FFF2-40B4-BE49-F238E27FC236}">
                <a16:creationId xmlns:a16="http://schemas.microsoft.com/office/drawing/2014/main" id="{65AD1535-583A-4F15-9248-E56FBF39136C}"/>
              </a:ext>
            </a:extLst>
          </p:cNvPr>
          <p:cNvSpPr>
            <a:spLocks noGrp="1"/>
          </p:cNvSpPr>
          <p:nvPr>
            <p:ph type="ctrTitle"/>
          </p:nvPr>
        </p:nvSpPr>
        <p:spPr>
          <a:xfrm>
            <a:off x="4637266" y="552965"/>
            <a:ext cx="7554734" cy="3432440"/>
          </a:xfrm>
        </p:spPr>
        <p:txBody>
          <a:bodyPr vert="horz" lIns="91440" tIns="45720" rIns="91440" bIns="45720" rtlCol="0" anchor="b">
            <a:normAutofit fontScale="90000"/>
          </a:bodyPr>
          <a:lstStyle/>
          <a:p>
            <a:r>
              <a:rPr lang="en-US" sz="6000" kern="1200" dirty="0">
                <a:solidFill>
                  <a:schemeClr val="bg1"/>
                </a:solidFill>
                <a:latin typeface="Calibri"/>
                <a:ea typeface="+mj-ea"/>
                <a:cs typeface="Calibri"/>
              </a:rPr>
              <a:t>ECT 2.0: Promoting and Protecting Energy Investments in an Era of Sustainable Development</a:t>
            </a:r>
            <a:endParaRPr lang="en-US" sz="6000" kern="1200" dirty="0">
              <a:solidFill>
                <a:schemeClr val="bg1"/>
              </a:solidFill>
              <a:latin typeface="+mj-lt"/>
              <a:ea typeface="+mj-ea"/>
            </a:endParaRPr>
          </a:p>
        </p:txBody>
      </p:sp>
      <p:sp>
        <p:nvSpPr>
          <p:cNvPr id="6" name="textruta 5">
            <a:extLst>
              <a:ext uri="{FF2B5EF4-FFF2-40B4-BE49-F238E27FC236}">
                <a16:creationId xmlns:a16="http://schemas.microsoft.com/office/drawing/2014/main" id="{FCD05D20-E90F-43EA-B416-890D0FFAABB8}"/>
              </a:ext>
            </a:extLst>
          </p:cNvPr>
          <p:cNvSpPr txBox="1"/>
          <p:nvPr/>
        </p:nvSpPr>
        <p:spPr>
          <a:xfrm>
            <a:off x="5057927" y="4538360"/>
            <a:ext cx="6713389"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rgbClr val="FFFFFF"/>
                </a:solidFill>
                <a:effectLst/>
                <a:uLnTx/>
                <a:uFillTx/>
                <a:latin typeface="Arial"/>
                <a:ea typeface="+mn-ea"/>
                <a:cs typeface="+mn-cs"/>
              </a:rPr>
              <a:t>INTERNATIONAL CONFERENCE RAVENNA, 9 November 2023</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rgbClr val="FFFFFF"/>
                </a:solidFill>
                <a:effectLst/>
                <a:uLnTx/>
                <a:uFillTx/>
                <a:latin typeface="Arial"/>
                <a:ea typeface="+mn-ea"/>
                <a:cs typeface="+mn-cs"/>
              </a:rPr>
              <a:t>Dr Ylli Dautaj</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err="1">
                <a:ln>
                  <a:noFill/>
                </a:ln>
                <a:solidFill>
                  <a:srgbClr val="FFFFFF"/>
                </a:solidFill>
                <a:effectLst/>
                <a:uLnTx/>
                <a:uFillTx/>
                <a:latin typeface="Arial"/>
                <a:ea typeface="+mn-ea"/>
                <a:cs typeface="+mn-cs"/>
              </a:rPr>
              <a:t>Lecturer</a:t>
            </a:r>
            <a:r>
              <a:rPr kumimoji="0" lang="sv-SE" sz="1800" b="0" i="0" u="none" strike="noStrike" kern="1200" cap="none" spc="0" normalizeH="0" baseline="0" noProof="0" dirty="0">
                <a:ln>
                  <a:noFill/>
                </a:ln>
                <a:solidFill>
                  <a:srgbClr val="FFFFFF"/>
                </a:solidFill>
                <a:effectLst/>
                <a:uLnTx/>
                <a:uFillTx/>
                <a:latin typeface="Arial"/>
                <a:ea typeface="+mn-ea"/>
                <a:cs typeface="+mn-cs"/>
              </a:rPr>
              <a:t>, Brunel University London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rgbClr val="FFFFFF"/>
                </a:solidFill>
                <a:effectLst/>
                <a:uLnTx/>
                <a:uFillTx/>
                <a:latin typeface="Arial"/>
                <a:ea typeface="+mn-ea"/>
                <a:cs typeface="+mn-cs"/>
              </a:rPr>
              <a:t>Partner, DER Juridik, Stockholm</a:t>
            </a:r>
            <a:endParaRPr kumimoji="0" lang="sv-SE" sz="1800" b="0" i="0" u="none" strike="noStrike" kern="1200" cap="none" spc="0" normalizeH="0" baseline="0" noProof="0" dirty="0">
              <a:ln>
                <a:noFill/>
              </a:ln>
              <a:solidFill>
                <a:srgbClr val="6E8975"/>
              </a:solidFill>
              <a:effectLst/>
              <a:uLnTx/>
              <a:uFillTx/>
              <a:latin typeface="Arial"/>
              <a:ea typeface="+mn-ea"/>
              <a:cs typeface="+mn-cs"/>
            </a:endParaRPr>
          </a:p>
        </p:txBody>
      </p:sp>
      <p:sp>
        <p:nvSpPr>
          <p:cNvPr id="8" name="textruta 7">
            <a:extLst>
              <a:ext uri="{FF2B5EF4-FFF2-40B4-BE49-F238E27FC236}">
                <a16:creationId xmlns:a16="http://schemas.microsoft.com/office/drawing/2014/main" id="{463D34C6-CBB6-4D28-9EC3-AC877509E1FE}"/>
              </a:ext>
            </a:extLst>
          </p:cNvPr>
          <p:cNvSpPr txBox="1"/>
          <p:nvPr/>
        </p:nvSpPr>
        <p:spPr>
          <a:xfrm>
            <a:off x="7460711" y="6348172"/>
            <a:ext cx="190782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a:noFill/>
                </a:ln>
                <a:solidFill>
                  <a:srgbClr val="FFFFFF"/>
                </a:solidFill>
                <a:effectLst/>
                <a:uLnTx/>
                <a:uFillTx/>
                <a:latin typeface="Calibri"/>
                <a:ea typeface="+mn-ea"/>
                <a:cs typeface="+mn-cs"/>
              </a:rPr>
              <a:t>www.derjuridik.se</a:t>
            </a:r>
            <a:r>
              <a:rPr kumimoji="0" lang="sv-SE" sz="1800" b="0" i="0" u="none" strike="noStrike" kern="1200" cap="none" spc="0" normalizeH="0" baseline="0" noProof="0">
                <a:ln>
                  <a:noFill/>
                </a:ln>
                <a:solidFill>
                  <a:srgbClr val="6E8975"/>
                </a:solidFill>
                <a:effectLst/>
                <a:uLnTx/>
                <a:uFillTx/>
                <a:latin typeface="Calibri"/>
                <a:ea typeface="+mn-ea"/>
                <a:cs typeface="+mn-cs"/>
              </a:rPr>
              <a:t>​</a:t>
            </a:r>
            <a:r>
              <a:rPr kumimoji="0" lang="sv-SE" sz="1800" b="0" i="0" u="none" strike="noStrike" kern="1200" cap="none" spc="0" normalizeH="0" baseline="0" noProof="0">
                <a:ln>
                  <a:noFill/>
                </a:ln>
                <a:solidFill>
                  <a:srgbClr val="6E8975"/>
                </a:solidFill>
                <a:effectLst/>
                <a:uLnTx/>
                <a:uFillTx/>
                <a:latin typeface="Calibri"/>
                <a:ea typeface="+mn-ea"/>
                <a:cs typeface="Calibri"/>
              </a:rPr>
              <a:t>​</a:t>
            </a:r>
            <a:endParaRPr kumimoji="0" lang="sv-SE" sz="1800" b="0" i="0" u="none" strike="noStrike" kern="1200" cap="none" spc="0" normalizeH="0" baseline="0" noProof="0">
              <a:ln>
                <a:noFill/>
              </a:ln>
              <a:solidFill>
                <a:srgbClr val="6E8975"/>
              </a:solidFill>
              <a:effectLst/>
              <a:uLnTx/>
              <a:uFillTx/>
              <a:latin typeface="Arial"/>
              <a:ea typeface="+mn-ea"/>
              <a:cs typeface="+mn-cs"/>
            </a:endParaRPr>
          </a:p>
        </p:txBody>
      </p:sp>
      <p:pic>
        <p:nvPicPr>
          <p:cNvPr id="4" name="Bildobjekt 3">
            <a:extLst>
              <a:ext uri="{FF2B5EF4-FFF2-40B4-BE49-F238E27FC236}">
                <a16:creationId xmlns:a16="http://schemas.microsoft.com/office/drawing/2014/main" id="{471BBFBC-7D8D-4E95-9660-211BAC9AABC1}"/>
              </a:ext>
            </a:extLst>
          </p:cNvPr>
          <p:cNvPicPr>
            <a:picLocks noChangeAspect="1"/>
          </p:cNvPicPr>
          <p:nvPr/>
        </p:nvPicPr>
        <p:blipFill>
          <a:blip r:embed="rId3"/>
          <a:stretch>
            <a:fillRect/>
          </a:stretch>
        </p:blipFill>
        <p:spPr>
          <a:xfrm>
            <a:off x="1850778" y="180768"/>
            <a:ext cx="935536" cy="914796"/>
          </a:xfrm>
          <a:prstGeom prst="rect">
            <a:avLst/>
          </a:prstGeom>
        </p:spPr>
      </p:pic>
    </p:spTree>
    <p:extLst>
      <p:ext uri="{BB962C8B-B14F-4D97-AF65-F5344CB8AC3E}">
        <p14:creationId xmlns:p14="http://schemas.microsoft.com/office/powerpoint/2010/main" val="40101922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innehåll 4">
            <a:extLst>
              <a:ext uri="{FF2B5EF4-FFF2-40B4-BE49-F238E27FC236}">
                <a16:creationId xmlns:a16="http://schemas.microsoft.com/office/drawing/2014/main" id="{CCB52B77-9218-DB3D-7CA8-05939ECEBAC1}"/>
              </a:ext>
            </a:extLst>
          </p:cNvPr>
          <p:cNvSpPr>
            <a:spLocks noGrp="1"/>
          </p:cNvSpPr>
          <p:nvPr>
            <p:ph idx="1"/>
          </p:nvPr>
        </p:nvSpPr>
        <p:spPr>
          <a:xfrm>
            <a:off x="1069675" y="1242204"/>
            <a:ext cx="10748513" cy="5339751"/>
          </a:xfrm>
        </p:spPr>
        <p:txBody>
          <a:bodyPr>
            <a:normAutofit fontScale="92500" lnSpcReduction="20000"/>
          </a:bodyPr>
          <a:lstStyle/>
          <a:p>
            <a:pPr marL="342900" lvl="0" indent="-342900">
              <a:lnSpc>
                <a:spcPct val="107000"/>
              </a:lnSpc>
              <a:buFont typeface="Symbol" panose="05050102010706020507" pitchFamily="18" charset="2"/>
              <a:buChar char=""/>
            </a:pPr>
            <a:r>
              <a:rPr lang="en-US"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Investments in energy and energy-related extractive industries can lead to wealth creation and poverty reduction, but also to adverse human rights and environmental impacts – </a:t>
            </a:r>
            <a:r>
              <a:rPr lang="en-US" b="1" i="1" u="sng"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global issue</a:t>
            </a:r>
            <a:endParaRPr lang="sv-SE"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US"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We need </a:t>
            </a:r>
            <a:r>
              <a:rPr lang="en-US" b="1" i="1" u="sng"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global governance</a:t>
            </a:r>
            <a:r>
              <a:rPr lang="en-US"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in order to tackle global issues</a:t>
            </a:r>
          </a:p>
          <a:p>
            <a:pPr marL="342900" lvl="0" indent="-342900">
              <a:lnSpc>
                <a:spcPct val="107000"/>
              </a:lnSpc>
              <a:spcAft>
                <a:spcPts val="800"/>
              </a:spcAft>
              <a:buFont typeface="Symbol" panose="05050102010706020507" pitchFamily="18" charset="2"/>
              <a:buChar char=""/>
            </a:pPr>
            <a:r>
              <a:rPr lang="en-US"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ITA is a </a:t>
            </a:r>
            <a:r>
              <a:rPr lang="en-US" b="1" i="1" u="sng"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good global governance tool</a:t>
            </a:r>
            <a:r>
              <a:rPr lang="en-US"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and ECT can be highly effective in its modernized form to tackle the challenges head-on</a:t>
            </a:r>
            <a:endParaRPr lang="sv-SE"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kern="100" dirty="0">
                <a:solidFill>
                  <a:schemeClr val="tx1"/>
                </a:solidFill>
                <a:latin typeface="Calibri" panose="020F0502020204030204" pitchFamily="34" charset="0"/>
                <a:ea typeface="Calibri" panose="020F0502020204030204" pitchFamily="34" charset="0"/>
                <a:cs typeface="Times New Roman" panose="02020603050405020304" pitchFamily="18" charset="0"/>
              </a:rPr>
              <a:t>W</a:t>
            </a:r>
            <a:r>
              <a:rPr lang="en-US"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ithdrawing from IIAs/ECT could hamper the actual ability to meet the </a:t>
            </a:r>
            <a:r>
              <a:rPr lang="en-US" b="1" i="1" u="sng"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SDG goals in the FDI context</a:t>
            </a:r>
            <a:r>
              <a:rPr lang="en-US"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including the Paris climate targets</a:t>
            </a:r>
            <a:endParaRPr lang="sv-SE"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US"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ECT/IIAs 2.0 will promote, facilitate, attract, and protect energy investments (mostly green), and work in favor of local communities, in alignment with sustainable development goals and global values. This is what a </a:t>
            </a:r>
            <a:r>
              <a:rPr lang="en-US" b="1" i="1" u="sng"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21</a:t>
            </a:r>
            <a:r>
              <a:rPr lang="en-US" b="1" i="1" u="sng" kern="100" baseline="30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st</a:t>
            </a:r>
            <a:r>
              <a:rPr lang="en-US" b="1" i="1" u="sng"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century citizenry expects and demands</a:t>
            </a:r>
            <a:endParaRPr lang="sv-SE"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ubrik 6">
            <a:extLst>
              <a:ext uri="{FF2B5EF4-FFF2-40B4-BE49-F238E27FC236}">
                <a16:creationId xmlns:a16="http://schemas.microsoft.com/office/drawing/2014/main" id="{809819BD-73C2-17A4-272E-3AC5801A4EA0}"/>
              </a:ext>
            </a:extLst>
          </p:cNvPr>
          <p:cNvSpPr>
            <a:spLocks noGrp="1"/>
          </p:cNvSpPr>
          <p:nvPr>
            <p:ph type="title"/>
          </p:nvPr>
        </p:nvSpPr>
        <p:spPr>
          <a:xfrm>
            <a:off x="1069675" y="276045"/>
            <a:ext cx="10748513" cy="828137"/>
          </a:xfrm>
        </p:spPr>
        <p:txBody>
          <a:bodyPr/>
          <a:lstStyle/>
          <a:p>
            <a:pPr algn="ctr"/>
            <a:r>
              <a:rPr lang="sv-SE" b="1" dirty="0" err="1">
                <a:latin typeface="Calibri" panose="020F0502020204030204" pitchFamily="34" charset="0"/>
                <a:ea typeface="Calibri" panose="020F0502020204030204" pitchFamily="34" charset="0"/>
                <a:cs typeface="Calibri" panose="020F0502020204030204" pitchFamily="34" charset="0"/>
              </a:rPr>
              <a:t>Concluding</a:t>
            </a:r>
            <a:r>
              <a:rPr lang="sv-SE" b="1" dirty="0">
                <a:latin typeface="Calibri" panose="020F0502020204030204" pitchFamily="34" charset="0"/>
                <a:ea typeface="Calibri" panose="020F0502020204030204" pitchFamily="34" charset="0"/>
                <a:cs typeface="Calibri" panose="020F0502020204030204" pitchFamily="34" charset="0"/>
              </a:rPr>
              <a:t> Points</a:t>
            </a:r>
          </a:p>
        </p:txBody>
      </p:sp>
    </p:spTree>
    <p:extLst>
      <p:ext uri="{BB962C8B-B14F-4D97-AF65-F5344CB8AC3E}">
        <p14:creationId xmlns:p14="http://schemas.microsoft.com/office/powerpoint/2010/main" val="38409562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85"/>
        <p:cNvGrpSpPr/>
        <p:nvPr/>
      </p:nvGrpSpPr>
      <p:grpSpPr>
        <a:xfrm>
          <a:off x="0" y="0"/>
          <a:ext cx="0" cy="0"/>
          <a:chOff x="0" y="0"/>
          <a:chExt cx="0" cy="0"/>
        </a:xfrm>
      </p:grpSpPr>
      <p:sp>
        <p:nvSpPr>
          <p:cNvPr id="3" name="textruta 2">
            <a:extLst>
              <a:ext uri="{FF2B5EF4-FFF2-40B4-BE49-F238E27FC236}">
                <a16:creationId xmlns:a16="http://schemas.microsoft.com/office/drawing/2014/main" id="{C800ED89-6E14-4F59-8E80-EC075C391238}"/>
              </a:ext>
            </a:extLst>
          </p:cNvPr>
          <p:cNvSpPr txBox="1"/>
          <p:nvPr/>
        </p:nvSpPr>
        <p:spPr>
          <a:xfrm>
            <a:off x="2772264" y="5294884"/>
            <a:ext cx="5669192" cy="8803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sv-SE" dirty="0">
                <a:latin typeface="Calibri"/>
                <a:cs typeface="Segoe UI"/>
                <a:hlinkClick r:id="rId3"/>
              </a:rPr>
              <a:t>ylli.dautaj@derjuridik.se</a:t>
            </a:r>
            <a:r>
              <a:rPr lang="sv-SE" dirty="0">
                <a:latin typeface="Calibri"/>
                <a:cs typeface="Segoe UI"/>
              </a:rPr>
              <a:t> or </a:t>
            </a:r>
            <a:r>
              <a:rPr lang="sv-SE" dirty="0">
                <a:latin typeface="Calibri"/>
                <a:cs typeface="Segoe UI"/>
                <a:hlinkClick r:id="rId4"/>
              </a:rPr>
              <a:t>ylli.dautaj@brunel.ac.uk</a:t>
            </a:r>
            <a:r>
              <a:rPr lang="sv-SE" dirty="0">
                <a:latin typeface="Calibri"/>
                <a:cs typeface="Segoe UI"/>
              </a:rPr>
              <a:t> </a:t>
            </a:r>
            <a:br>
              <a:rPr lang="sv-SE" dirty="0">
                <a:latin typeface="Calibri"/>
                <a:cs typeface="Arial"/>
              </a:rPr>
            </a:br>
            <a:endParaRPr lang="sv-SE" dirty="0">
              <a:latin typeface="Calibri"/>
            </a:endParaRPr>
          </a:p>
        </p:txBody>
      </p:sp>
      <p:sp>
        <p:nvSpPr>
          <p:cNvPr id="4" name="textruta 3">
            <a:extLst>
              <a:ext uri="{FF2B5EF4-FFF2-40B4-BE49-F238E27FC236}">
                <a16:creationId xmlns:a16="http://schemas.microsoft.com/office/drawing/2014/main" id="{B5F8CE5C-237F-479F-9F6A-457B1BD0B862}"/>
              </a:ext>
            </a:extLst>
          </p:cNvPr>
          <p:cNvSpPr txBox="1"/>
          <p:nvPr/>
        </p:nvSpPr>
        <p:spPr>
          <a:xfrm>
            <a:off x="2283826" y="4573218"/>
            <a:ext cx="427224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v-SE" sz="3600" b="1" dirty="0">
                <a:latin typeface="Calibri"/>
                <a:cs typeface="Calibri"/>
              </a:rPr>
              <a:t>Contact information</a:t>
            </a:r>
            <a:endParaRPr lang="sv-SE" sz="3600" dirty="0">
              <a:latin typeface="Calibri"/>
              <a:cs typeface="Calibri"/>
            </a:endParaRPr>
          </a:p>
        </p:txBody>
      </p:sp>
      <p:pic>
        <p:nvPicPr>
          <p:cNvPr id="5" name="Bildobjekt 15" descr="Pin on a map">
            <a:extLst>
              <a:ext uri="{FF2B5EF4-FFF2-40B4-BE49-F238E27FC236}">
                <a16:creationId xmlns:a16="http://schemas.microsoft.com/office/drawing/2014/main" id="{2A45E730-03B6-42B0-B77C-7A22602EF05C}"/>
              </a:ext>
            </a:extLst>
          </p:cNvPr>
          <p:cNvPicPr>
            <a:picLocks noChangeAspect="1"/>
          </p:cNvPicPr>
          <p:nvPr/>
        </p:nvPicPr>
        <p:blipFill rotWithShape="1">
          <a:blip r:embed="rId5"/>
          <a:srcRect l="31973" r="31973"/>
          <a:stretch/>
        </p:blipFill>
        <p:spPr>
          <a:xfrm>
            <a:off x="8486775" y="0"/>
            <a:ext cx="3705225" cy="6858000"/>
          </a:xfrm>
          <a:prstGeom prst="rect">
            <a:avLst/>
          </a:prstGeom>
        </p:spPr>
      </p:pic>
      <p:pic>
        <p:nvPicPr>
          <p:cNvPr id="7" name="Bild 33" descr="Kuvert med hel fyllning">
            <a:extLst>
              <a:ext uri="{FF2B5EF4-FFF2-40B4-BE49-F238E27FC236}">
                <a16:creationId xmlns:a16="http://schemas.microsoft.com/office/drawing/2014/main" id="{434E859C-CA3F-4A61-A9F9-30291E649883}"/>
              </a:ext>
            </a:extLst>
          </p:cNvPr>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283826" y="5404215"/>
            <a:ext cx="373761" cy="369332"/>
          </a:xfrm>
          <a:prstGeom prst="rect">
            <a:avLst/>
          </a:prstGeom>
        </p:spPr>
      </p:pic>
      <p:sp>
        <p:nvSpPr>
          <p:cNvPr id="10" name="textruta 9">
            <a:extLst>
              <a:ext uri="{FF2B5EF4-FFF2-40B4-BE49-F238E27FC236}">
                <a16:creationId xmlns:a16="http://schemas.microsoft.com/office/drawing/2014/main" id="{F26E9797-19B8-CA43-BA5F-2E57E0590080}"/>
              </a:ext>
            </a:extLst>
          </p:cNvPr>
          <p:cNvSpPr txBox="1"/>
          <p:nvPr/>
        </p:nvSpPr>
        <p:spPr>
          <a:xfrm>
            <a:off x="1247483" y="1084453"/>
            <a:ext cx="6938683"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v-SE" sz="6600" b="1" dirty="0" err="1">
                <a:latin typeface="Calibri"/>
                <a:cs typeface="Calibri"/>
              </a:rPr>
              <a:t>Thank</a:t>
            </a:r>
            <a:r>
              <a:rPr lang="sv-SE" sz="6600" b="1" dirty="0">
                <a:latin typeface="Calibri"/>
                <a:cs typeface="Calibri"/>
              </a:rPr>
              <a:t> </a:t>
            </a:r>
            <a:r>
              <a:rPr lang="sv-SE" sz="6600" b="1" dirty="0" err="1">
                <a:latin typeface="Calibri"/>
                <a:cs typeface="Calibri"/>
              </a:rPr>
              <a:t>you</a:t>
            </a:r>
            <a:r>
              <a:rPr lang="sv-SE" sz="6600" b="1" dirty="0">
                <a:latin typeface="Calibri"/>
                <a:cs typeface="Calibri"/>
              </a:rPr>
              <a:t>!</a:t>
            </a:r>
            <a:endParaRPr lang="sv-SE" sz="6600" dirty="0">
              <a:latin typeface="Calibri"/>
              <a:cs typeface="Calibri"/>
            </a:endParaRPr>
          </a:p>
        </p:txBody>
      </p:sp>
    </p:spTree>
    <p:extLst>
      <p:ext uri="{BB962C8B-B14F-4D97-AF65-F5344CB8AC3E}">
        <p14:creationId xmlns:p14="http://schemas.microsoft.com/office/powerpoint/2010/main" val="1015813922"/>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85"/>
        <p:cNvGrpSpPr/>
        <p:nvPr/>
      </p:nvGrpSpPr>
      <p:grpSpPr>
        <a:xfrm>
          <a:off x="0" y="0"/>
          <a:ext cx="0" cy="0"/>
          <a:chOff x="0" y="0"/>
          <a:chExt cx="0" cy="0"/>
        </a:xfrm>
      </p:grpSpPr>
      <p:sp>
        <p:nvSpPr>
          <p:cNvPr id="2" name="textruta 1">
            <a:extLst>
              <a:ext uri="{FF2B5EF4-FFF2-40B4-BE49-F238E27FC236}">
                <a16:creationId xmlns:a16="http://schemas.microsoft.com/office/drawing/2014/main" id="{CA7D9AA8-F886-4ECB-A29B-EBFDFF1B6D80}"/>
              </a:ext>
            </a:extLst>
          </p:cNvPr>
          <p:cNvSpPr txBox="1"/>
          <p:nvPr/>
        </p:nvSpPr>
        <p:spPr>
          <a:xfrm>
            <a:off x="946083" y="866441"/>
            <a:ext cx="5120114" cy="1692794"/>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nSpc>
                <a:spcPct val="90000"/>
              </a:lnSpc>
              <a:spcBef>
                <a:spcPct val="0"/>
              </a:spcBef>
              <a:spcAft>
                <a:spcPts val="600"/>
              </a:spcAft>
            </a:pPr>
            <a:r>
              <a:rPr lang="en-US" sz="4400" b="1" dirty="0">
                <a:latin typeface="Calibri"/>
                <a:ea typeface="+mj-ea"/>
                <a:cs typeface="Calibri"/>
              </a:rPr>
              <a:t>Crux of the matter</a:t>
            </a:r>
          </a:p>
        </p:txBody>
      </p:sp>
      <p:cxnSp>
        <p:nvCxnSpPr>
          <p:cNvPr id="124" name="Straight Arrow Connector 123">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 name="textruta 3">
            <a:extLst>
              <a:ext uri="{FF2B5EF4-FFF2-40B4-BE49-F238E27FC236}">
                <a16:creationId xmlns:a16="http://schemas.microsoft.com/office/drawing/2014/main" id="{9466FA0E-FB9F-49D1-BED3-93BC713B0125}"/>
              </a:ext>
            </a:extLst>
          </p:cNvPr>
          <p:cNvSpPr txBox="1"/>
          <p:nvPr/>
        </p:nvSpPr>
        <p:spPr>
          <a:xfrm>
            <a:off x="805715" y="2460816"/>
            <a:ext cx="7714647" cy="4233281"/>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lvl="0">
              <a:lnSpc>
                <a:spcPct val="107000"/>
              </a:lnSpc>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Balancing </a:t>
            </a:r>
          </a:p>
          <a:p>
            <a:pPr marL="342900" lvl="0" indent="-342900">
              <a:lnSpc>
                <a:spcPct val="107000"/>
              </a:lnSpc>
              <a:buFont typeface="Symbol" panose="05050102010706020507" pitchFamily="18" charset="2"/>
              <a:buChar char=""/>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energy needs &amp; economic growth </a:t>
            </a:r>
            <a:endParaRPr lang="en-US" sz="2400" kern="100" dirty="0">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with </a:t>
            </a:r>
          </a:p>
          <a:p>
            <a:pPr marL="342900" lvl="0" indent="-342900">
              <a:lnSpc>
                <a:spcPct val="107000"/>
              </a:lnSpc>
              <a:buFont typeface="Symbol" panose="05050102010706020507" pitchFamily="18" charset="2"/>
              <a:buChar char=""/>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climate change mitigation and adaptation</a:t>
            </a:r>
            <a:endParaRPr lang="sv-SE"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buFont typeface="Courier New" panose="02070309020205020404" pitchFamily="49" charset="0"/>
              <a:buChar char="o"/>
            </a:pPr>
            <a:endParaRPr lang="en-US" sz="2000" kern="100" dirty="0">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buFont typeface="Courier New" panose="02070309020205020404" pitchFamily="49" charset="0"/>
              <a:buChar char="o"/>
            </a:pPr>
            <a:r>
              <a:rPr lang="en-US" sz="2000" kern="100" dirty="0">
                <a:latin typeface="Calibri" panose="020F0502020204030204" pitchFamily="34" charset="0"/>
                <a:ea typeface="Calibri" panose="020F0502020204030204" pitchFamily="34" charset="0"/>
                <a:cs typeface="Times New Roman" panose="02020603050405020304" pitchFamily="18" charset="0"/>
              </a:rPr>
              <a:t>Protecting investors </a:t>
            </a:r>
            <a:r>
              <a:rPr lang="en-US" sz="2000" b="1" kern="100" dirty="0">
                <a:latin typeface="Calibri" panose="020F0502020204030204" pitchFamily="34" charset="0"/>
                <a:ea typeface="Calibri" panose="020F0502020204030204" pitchFamily="34" charset="0"/>
                <a:cs typeface="Times New Roman" panose="02020603050405020304" pitchFamily="18" charset="0"/>
              </a:rPr>
              <a:t>and</a:t>
            </a:r>
            <a:r>
              <a:rPr lang="en-US" sz="2000" kern="100" dirty="0">
                <a:latin typeface="Calibri" panose="020F0502020204030204" pitchFamily="34" charset="0"/>
                <a:ea typeface="Calibri" panose="020F0502020204030204" pitchFamily="34" charset="0"/>
                <a:cs typeface="Times New Roman" panose="02020603050405020304" pitchFamily="18" charset="0"/>
              </a:rPr>
              <a:t> promoting and protecting investments in renewable energy? </a:t>
            </a:r>
          </a:p>
          <a:p>
            <a:pPr lvl="1">
              <a:lnSpc>
                <a:spcPct val="107000"/>
              </a:lnSpc>
            </a:pPr>
            <a:endParaRPr lang="en-US" sz="2000" kern="100" dirty="0">
              <a:latin typeface="Calibri" panose="020F0502020204030204" pitchFamily="34" charset="0"/>
              <a:ea typeface="Calibri" panose="020F0502020204030204" pitchFamily="34" charset="0"/>
              <a:cs typeface="Times New Roman" panose="02020603050405020304" pitchFamily="18" charset="0"/>
            </a:endParaRPr>
          </a:p>
          <a:p>
            <a:pPr lvl="1">
              <a:lnSpc>
                <a:spcPct val="107000"/>
              </a:lnSpc>
            </a:pPr>
            <a:r>
              <a:rPr lang="en-US" sz="2000" kern="100" dirty="0">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 </a:t>
            </a:r>
            <a:r>
              <a:rPr lang="en-US" sz="2000" kern="100" dirty="0">
                <a:latin typeface="Calibri" panose="020F0502020204030204" pitchFamily="34" charset="0"/>
                <a:ea typeface="Calibri" panose="020F0502020204030204" pitchFamily="34" charset="0"/>
                <a:cs typeface="Times New Roman" panose="02020603050405020304" pitchFamily="18" charset="0"/>
              </a:rPr>
              <a:t>Can we walk and chew gum at the same time? </a:t>
            </a:r>
          </a:p>
          <a:p>
            <a:pPr lvl="1">
              <a:lnSpc>
                <a:spcPct val="107000"/>
              </a:lnSpc>
            </a:pPr>
            <a:r>
              <a:rPr lang="en-US" sz="2000" kern="100" dirty="0">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 </a:t>
            </a:r>
            <a:r>
              <a:rPr lang="en-US" sz="2000" kern="100" dirty="0">
                <a:latin typeface="Calibri" panose="020F0502020204030204" pitchFamily="34" charset="0"/>
                <a:ea typeface="Calibri" panose="020F0502020204030204" pitchFamily="34" charset="0"/>
                <a:cs typeface="Times New Roman" panose="02020603050405020304" pitchFamily="18" charset="0"/>
              </a:rPr>
              <a:t>Or is it blowing hot and cold at the same time?</a:t>
            </a:r>
          </a:p>
        </p:txBody>
      </p:sp>
      <p:sp>
        <p:nvSpPr>
          <p:cNvPr id="3" name="textruta 2">
            <a:extLst>
              <a:ext uri="{FF2B5EF4-FFF2-40B4-BE49-F238E27FC236}">
                <a16:creationId xmlns:a16="http://schemas.microsoft.com/office/drawing/2014/main" id="{FD223908-3636-46B0-BDB7-0291CCA73C98}"/>
              </a:ext>
            </a:extLst>
          </p:cNvPr>
          <p:cNvSpPr txBox="1"/>
          <p:nvPr/>
        </p:nvSpPr>
        <p:spPr>
          <a:xfrm>
            <a:off x="805716" y="2559995"/>
            <a:ext cx="5120113" cy="3462228"/>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marL="57150">
              <a:lnSpc>
                <a:spcPct val="150000"/>
              </a:lnSpc>
              <a:spcAft>
                <a:spcPts val="600"/>
              </a:spcAft>
            </a:pPr>
            <a:endParaRPr lang="en-US">
              <a:cs typeface="Arial"/>
            </a:endParaRPr>
          </a:p>
        </p:txBody>
      </p:sp>
      <p:pic>
        <p:nvPicPr>
          <p:cNvPr id="5" name="Bildobjekt 5" descr="En bild som visar person, mikroskop, nära, glasögon&#10;&#10;Automatiskt genererad beskrivning">
            <a:extLst>
              <a:ext uri="{FF2B5EF4-FFF2-40B4-BE49-F238E27FC236}">
                <a16:creationId xmlns:a16="http://schemas.microsoft.com/office/drawing/2014/main" id="{C6D267F2-1C36-444A-99A8-4A0487179C0A}"/>
              </a:ext>
            </a:extLst>
          </p:cNvPr>
          <p:cNvPicPr>
            <a:picLocks noChangeAspect="1"/>
          </p:cNvPicPr>
          <p:nvPr/>
        </p:nvPicPr>
        <p:blipFill>
          <a:blip r:embed="rId3"/>
          <a:stretch>
            <a:fillRect/>
          </a:stretch>
        </p:blipFill>
        <p:spPr>
          <a:xfrm>
            <a:off x="8520363" y="399015"/>
            <a:ext cx="3298050" cy="26276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578694405"/>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85"/>
        <p:cNvGrpSpPr/>
        <p:nvPr/>
      </p:nvGrpSpPr>
      <p:grpSpPr>
        <a:xfrm>
          <a:off x="0" y="0"/>
          <a:ext cx="0" cy="0"/>
          <a:chOff x="0" y="0"/>
          <a:chExt cx="0" cy="0"/>
        </a:xfrm>
      </p:grpSpPr>
      <p:sp>
        <p:nvSpPr>
          <p:cNvPr id="3" name="textruta 2">
            <a:extLst>
              <a:ext uri="{FF2B5EF4-FFF2-40B4-BE49-F238E27FC236}">
                <a16:creationId xmlns:a16="http://schemas.microsoft.com/office/drawing/2014/main" id="{F69A58D3-4F42-41F8-88BA-77017C4D9728}"/>
              </a:ext>
            </a:extLst>
          </p:cNvPr>
          <p:cNvSpPr txBox="1"/>
          <p:nvPr/>
        </p:nvSpPr>
        <p:spPr>
          <a:xfrm>
            <a:off x="6096000" y="1182743"/>
            <a:ext cx="5587509"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6E8975"/>
                </a:solidFill>
                <a:effectLst/>
                <a:uLnTx/>
                <a:uFillTx/>
                <a:latin typeface="Calibri"/>
                <a:ea typeface="+mn-ea"/>
                <a:cs typeface="Segoe UI"/>
              </a:rPr>
              <a:t>(b) Policy rationale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00" cap="none" spc="0" normalizeH="0" baseline="0" noProof="0" dirty="0">
              <a:ln>
                <a:noFill/>
              </a:ln>
              <a:solidFill>
                <a:srgbClr val="6E8975"/>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00" cap="none" spc="0" normalizeH="0" baseline="0" noProof="0" dirty="0">
              <a:ln>
                <a:noFill/>
              </a:ln>
              <a:solidFill>
                <a:srgbClr val="6E8975"/>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00" cap="none" spc="0" normalizeH="0" baseline="0" noProof="0" dirty="0">
                <a:ln>
                  <a:noFill/>
                </a:ln>
                <a:solidFill>
                  <a:srgbClr val="6E8975"/>
                </a:solidFill>
                <a:effectLst/>
                <a:uLnTx/>
                <a:uFillTx/>
                <a:latin typeface="Calibri" panose="020F0502020204030204" pitchFamily="34" charset="0"/>
                <a:ea typeface="Calibri" panose="020F0502020204030204" pitchFamily="34" charset="0"/>
                <a:cs typeface="Times New Roman" panose="02020603050405020304" pitchFamily="18" charset="0"/>
              </a:rPr>
              <a:t>ECT signed in 1994 to promote, facilitate, and protect energy cooperation and energy security in a post Cold War era and overcome political division – </a:t>
            </a:r>
            <a:r>
              <a:rPr kumimoji="0" lang="en-US" sz="2400" b="1" i="1" u="sng" strike="noStrike" kern="100" cap="none" spc="0" normalizeH="0" baseline="0" noProof="0" dirty="0">
                <a:ln>
                  <a:noFill/>
                </a:ln>
                <a:solidFill>
                  <a:srgbClr val="6E8975"/>
                </a:solidFill>
                <a:effectLst/>
                <a:uLnTx/>
                <a:uFillTx/>
                <a:latin typeface="Calibri" panose="020F0502020204030204" pitchFamily="34" charset="0"/>
                <a:ea typeface="Calibri" panose="020F0502020204030204" pitchFamily="34" charset="0"/>
                <a:cs typeface="Times New Roman" panose="02020603050405020304" pitchFamily="18" charset="0"/>
              </a:rPr>
              <a:t>common energy governance</a:t>
            </a:r>
            <a:r>
              <a:rPr kumimoji="0" lang="en-US" sz="2400" b="0" i="0" u="none" strike="noStrike" kern="100" cap="none" spc="0" normalizeH="0" baseline="0" noProof="0" dirty="0">
                <a:ln>
                  <a:noFill/>
                </a:ln>
                <a:solidFill>
                  <a:srgbClr val="6E8975"/>
                </a:solidFill>
                <a:effectLst/>
                <a:uLnTx/>
                <a:uFillTx/>
                <a:latin typeface="Calibri" panose="020F0502020204030204" pitchFamily="34"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6E8975"/>
              </a:solidFill>
              <a:effectLst/>
              <a:uLnTx/>
              <a:uFillTx/>
              <a:latin typeface="Calibri"/>
              <a:ea typeface="+mn-ea"/>
              <a:cs typeface="Segoe UI"/>
            </a:endParaRPr>
          </a:p>
        </p:txBody>
      </p:sp>
      <p:sp>
        <p:nvSpPr>
          <p:cNvPr id="4" name="textruta 3">
            <a:extLst>
              <a:ext uri="{FF2B5EF4-FFF2-40B4-BE49-F238E27FC236}">
                <a16:creationId xmlns:a16="http://schemas.microsoft.com/office/drawing/2014/main" id="{16790637-4C2B-46A6-A70A-AF0B9850354E}"/>
              </a:ext>
            </a:extLst>
          </p:cNvPr>
          <p:cNvSpPr txBox="1"/>
          <p:nvPr/>
        </p:nvSpPr>
        <p:spPr>
          <a:xfrm>
            <a:off x="1089267" y="1182743"/>
            <a:ext cx="4708940" cy="57323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742950" marR="0" lvl="0" indent="-742950" algn="l" defTabSz="914400" rtl="0" eaLnBrk="1" fontAlgn="auto" latinLnBrk="0" hangingPunct="1">
              <a:lnSpc>
                <a:spcPct val="100000"/>
              </a:lnSpc>
              <a:spcBef>
                <a:spcPts val="0"/>
              </a:spcBef>
              <a:spcAft>
                <a:spcPts val="0"/>
              </a:spcAft>
              <a:buClrTx/>
              <a:buSzTx/>
              <a:buFontTx/>
              <a:buAutoNum type="alphaLcParenBoth"/>
              <a:tabLst/>
              <a:defRPr/>
            </a:pPr>
            <a:r>
              <a:rPr kumimoji="0" lang="en-US" sz="2400" b="1" i="0" u="none" strike="noStrike" kern="1200" cap="none" spc="0" normalizeH="0" baseline="0" noProof="0" dirty="0">
                <a:ln>
                  <a:noFill/>
                </a:ln>
                <a:solidFill>
                  <a:srgbClr val="6E8975"/>
                </a:solidFill>
                <a:effectLst/>
                <a:uLnTx/>
                <a:uFillTx/>
                <a:latin typeface="Calibri"/>
                <a:ea typeface="+mn-ea"/>
                <a:cs typeface="Segoe UI"/>
              </a:rPr>
              <a:t>Economic (development) rationale</a:t>
            </a: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2200" b="0" i="0" u="none" strike="noStrike" kern="100" cap="none" spc="0" normalizeH="0" baseline="0" noProof="0" dirty="0">
              <a:ln>
                <a:noFill/>
              </a:ln>
              <a:solidFill>
                <a:srgbClr val="6E8975"/>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200" b="0" i="0" u="none" strike="noStrike" kern="100" cap="none" spc="0" normalizeH="0" baseline="0" noProof="0" dirty="0">
                <a:ln>
                  <a:noFill/>
                </a:ln>
                <a:solidFill>
                  <a:srgbClr val="6E8975"/>
                </a:solidFill>
                <a:effectLst/>
                <a:uLnTx/>
                <a:uFillTx/>
                <a:latin typeface="Calibri" panose="020F0502020204030204" pitchFamily="34" charset="0"/>
                <a:ea typeface="Calibri" panose="020F0502020204030204" pitchFamily="34" charset="0"/>
                <a:cs typeface="Times New Roman" panose="02020603050405020304" pitchFamily="18" charset="0"/>
              </a:rPr>
              <a:t>We need FDI and investor/investment protection for </a:t>
            </a:r>
            <a:r>
              <a:rPr kumimoji="0" lang="en-US" sz="2200" b="1" i="1" u="sng" strike="noStrike" kern="100" cap="none" spc="0" normalizeH="0" baseline="0" noProof="0" dirty="0">
                <a:ln>
                  <a:noFill/>
                </a:ln>
                <a:solidFill>
                  <a:srgbClr val="6E8975"/>
                </a:solidFill>
                <a:effectLst/>
                <a:uLnTx/>
                <a:uFillTx/>
                <a:latin typeface="Calibri" panose="020F0502020204030204" pitchFamily="34" charset="0"/>
                <a:ea typeface="Calibri" panose="020F0502020204030204" pitchFamily="34" charset="0"/>
                <a:cs typeface="Times New Roman" panose="02020603050405020304" pitchFamily="18" charset="0"/>
              </a:rPr>
              <a:t>energy security</a:t>
            </a:r>
          </a:p>
          <a:p>
            <a:pPr marL="726890" marR="0" lvl="1"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2200" b="0" i="0" u="none" strike="noStrike" kern="100" cap="none" spc="0" normalizeH="0" baseline="0" noProof="0" dirty="0">
                <a:ln>
                  <a:noFill/>
                </a:ln>
                <a:solidFill>
                  <a:srgbClr val="6E8975"/>
                </a:solidFill>
                <a:effectLst/>
                <a:uLnTx/>
                <a:uFillTx/>
                <a:latin typeface="Calibri" panose="020F0502020204030204" pitchFamily="34" charset="0"/>
                <a:ea typeface="Calibri" panose="020F0502020204030204" pitchFamily="34" charset="0"/>
                <a:cs typeface="Times New Roman" panose="02020603050405020304" pitchFamily="18" charset="0"/>
              </a:rPr>
              <a:t>SDG 7 - Ensure access to affordable, reliable, sustainable and modern energy for all</a:t>
            </a:r>
          </a:p>
          <a:p>
            <a:pPr marL="1110881" marR="0" lvl="2"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2200" b="0" i="0" u="none" strike="noStrike" kern="100" cap="none" spc="0" normalizeH="0" baseline="0" noProof="0" dirty="0">
                <a:ln>
                  <a:noFill/>
                </a:ln>
                <a:solidFill>
                  <a:srgbClr val="6E8975"/>
                </a:solidFill>
                <a:effectLst/>
                <a:uLnTx/>
                <a:uFillTx/>
                <a:latin typeface="Calibri" panose="020F0502020204030204" pitchFamily="34" charset="0"/>
                <a:ea typeface="Calibri" panose="020F0502020204030204" pitchFamily="34" charset="0"/>
                <a:cs typeface="Times New Roman" panose="02020603050405020304" pitchFamily="18" charset="0"/>
              </a:rPr>
              <a:t>670 million without electricity; sharp increase in energy prices; electrification has slowed; investments in renewable energies have declined (lack of incentives)</a:t>
            </a:r>
          </a:p>
          <a:p>
            <a:pPr marL="742950" marR="0" lvl="0" indent="-742950" algn="l" defTabSz="914400" rtl="0" eaLnBrk="1" fontAlgn="auto" latinLnBrk="0" hangingPunct="1">
              <a:lnSpc>
                <a:spcPct val="100000"/>
              </a:lnSpc>
              <a:spcBef>
                <a:spcPts val="0"/>
              </a:spcBef>
              <a:spcAft>
                <a:spcPts val="0"/>
              </a:spcAft>
              <a:buClrTx/>
              <a:buSzTx/>
              <a:buFontTx/>
              <a:buAutoNum type="alphaLcParenBoth"/>
              <a:tabLst/>
              <a:defRPr/>
            </a:pPr>
            <a:endParaRPr kumimoji="0" lang="en-US" sz="3600" b="1" i="0" u="none" strike="noStrike" kern="1200" cap="none" spc="0" normalizeH="0" baseline="0" noProof="0" dirty="0">
              <a:ln>
                <a:noFill/>
              </a:ln>
              <a:solidFill>
                <a:srgbClr val="6E8975"/>
              </a:solidFill>
              <a:effectLst/>
              <a:uLnTx/>
              <a:uFillTx/>
              <a:latin typeface="Calibri"/>
              <a:ea typeface="+mn-ea"/>
              <a:cs typeface="Segoe UI"/>
            </a:endParaRPr>
          </a:p>
        </p:txBody>
      </p:sp>
      <p:sp>
        <p:nvSpPr>
          <p:cNvPr id="5" name="textruta 4">
            <a:extLst>
              <a:ext uri="{FF2B5EF4-FFF2-40B4-BE49-F238E27FC236}">
                <a16:creationId xmlns:a16="http://schemas.microsoft.com/office/drawing/2014/main" id="{7FB67087-BF02-4966-A2F6-6A3290C8A1F9}"/>
              </a:ext>
            </a:extLst>
          </p:cNvPr>
          <p:cNvSpPr txBox="1"/>
          <p:nvPr/>
        </p:nvSpPr>
        <p:spPr>
          <a:xfrm>
            <a:off x="776381" y="227190"/>
            <a:ext cx="1112628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6E8975"/>
                </a:solidFill>
                <a:effectLst/>
                <a:uLnTx/>
                <a:uFillTx/>
                <a:latin typeface="Calibri"/>
                <a:ea typeface="+mn-ea"/>
                <a:cs typeface="Calibri"/>
              </a:rPr>
              <a:t>P</a:t>
            </a:r>
            <a:r>
              <a:rPr lang="en-US" sz="3600" b="1" dirty="0" err="1">
                <a:solidFill>
                  <a:srgbClr val="6E8975"/>
                </a:solidFill>
                <a:latin typeface="Calibri"/>
                <a:cs typeface="Calibri"/>
              </a:rPr>
              <a:t>romoting</a:t>
            </a:r>
            <a:r>
              <a:rPr lang="en-US" sz="3600" b="1" dirty="0">
                <a:solidFill>
                  <a:srgbClr val="6E8975"/>
                </a:solidFill>
                <a:latin typeface="Calibri"/>
                <a:cs typeface="Calibri"/>
              </a:rPr>
              <a:t> and </a:t>
            </a:r>
            <a:r>
              <a:rPr kumimoji="0" lang="en-US" sz="3600" b="1" i="0" u="none" strike="noStrike" kern="1200" cap="none" spc="0" normalizeH="0" baseline="0" noProof="0" dirty="0">
                <a:ln>
                  <a:noFill/>
                </a:ln>
                <a:solidFill>
                  <a:srgbClr val="6E8975"/>
                </a:solidFill>
                <a:effectLst/>
                <a:uLnTx/>
                <a:uFillTx/>
                <a:latin typeface="Calibri"/>
                <a:ea typeface="+mn-ea"/>
                <a:cs typeface="Calibri"/>
              </a:rPr>
              <a:t>Protecting Energy Investments &amp; ITA</a:t>
            </a:r>
            <a:endParaRPr kumimoji="0" lang="sv-SE" sz="3600" b="0" i="0" u="none" strike="noStrike" kern="1200" cap="none" spc="0" normalizeH="0" baseline="0" noProof="0" dirty="0">
              <a:ln>
                <a:noFill/>
              </a:ln>
              <a:solidFill>
                <a:srgbClr val="6E8975"/>
              </a:solidFill>
              <a:effectLst/>
              <a:uLnTx/>
              <a:uFillTx/>
              <a:latin typeface="Calibri"/>
              <a:ea typeface="+mn-ea"/>
              <a:cs typeface="Calibri"/>
            </a:endParaRPr>
          </a:p>
        </p:txBody>
      </p:sp>
      <p:cxnSp>
        <p:nvCxnSpPr>
          <p:cNvPr id="8" name="Rak koppling 7">
            <a:extLst>
              <a:ext uri="{FF2B5EF4-FFF2-40B4-BE49-F238E27FC236}">
                <a16:creationId xmlns:a16="http://schemas.microsoft.com/office/drawing/2014/main" id="{4C831EAC-3E56-4318-B3FB-B91862A30B51}"/>
              </a:ext>
            </a:extLst>
          </p:cNvPr>
          <p:cNvCxnSpPr>
            <a:cxnSpLocks/>
          </p:cNvCxnSpPr>
          <p:nvPr/>
        </p:nvCxnSpPr>
        <p:spPr>
          <a:xfrm>
            <a:off x="1010628" y="2305065"/>
            <a:ext cx="0" cy="3125416"/>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9" name="Rak koppling 8">
            <a:extLst>
              <a:ext uri="{FF2B5EF4-FFF2-40B4-BE49-F238E27FC236}">
                <a16:creationId xmlns:a16="http://schemas.microsoft.com/office/drawing/2014/main" id="{734367A7-674A-4F94-B00E-8ABCF0061B7F}"/>
              </a:ext>
            </a:extLst>
          </p:cNvPr>
          <p:cNvCxnSpPr>
            <a:cxnSpLocks/>
          </p:cNvCxnSpPr>
          <p:nvPr/>
        </p:nvCxnSpPr>
        <p:spPr>
          <a:xfrm>
            <a:off x="5876846" y="2305065"/>
            <a:ext cx="0" cy="3125416"/>
          </a:xfrm>
          <a:prstGeom prst="line">
            <a:avLst/>
          </a:prstGeom>
          <a:ln w="2222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4923669"/>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85"/>
        <p:cNvGrpSpPr/>
        <p:nvPr/>
      </p:nvGrpSpPr>
      <p:grpSpPr>
        <a:xfrm>
          <a:off x="0" y="0"/>
          <a:ext cx="0" cy="0"/>
          <a:chOff x="0" y="0"/>
          <a:chExt cx="0" cy="0"/>
        </a:xfrm>
      </p:grpSpPr>
      <p:sp>
        <p:nvSpPr>
          <p:cNvPr id="3" name="textruta 2">
            <a:extLst>
              <a:ext uri="{FF2B5EF4-FFF2-40B4-BE49-F238E27FC236}">
                <a16:creationId xmlns:a16="http://schemas.microsoft.com/office/drawing/2014/main" id="{8ADAF3EF-C4D1-440C-9317-E8B9C6DD19AC}"/>
              </a:ext>
            </a:extLst>
          </p:cNvPr>
          <p:cNvSpPr txBox="1"/>
          <p:nvPr/>
        </p:nvSpPr>
        <p:spPr>
          <a:xfrm>
            <a:off x="704953" y="1326135"/>
            <a:ext cx="7058821" cy="703371"/>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srgbClr val="6E8975"/>
                </a:solidFill>
                <a:effectLst/>
                <a:uLnTx/>
                <a:uFillTx/>
                <a:latin typeface="Calibri"/>
                <a:ea typeface="+mn-ea"/>
                <a:cs typeface="Calibri"/>
              </a:rPr>
              <a:t>Changed landscape</a:t>
            </a:r>
            <a:endParaRPr kumimoji="0" lang="en-US" sz="4400" b="0" i="0" u="none" strike="noStrike" kern="1200" cap="none" spc="0" normalizeH="0" baseline="0" noProof="0" dirty="0">
              <a:ln>
                <a:noFill/>
              </a:ln>
              <a:solidFill>
                <a:srgbClr val="6E8975"/>
              </a:solidFill>
              <a:effectLst/>
              <a:uLnTx/>
              <a:uFillTx/>
              <a:latin typeface="Calibri"/>
              <a:ea typeface="+mn-ea"/>
              <a:cs typeface="Calibri"/>
            </a:endParaRPr>
          </a:p>
        </p:txBody>
      </p:sp>
      <p:cxnSp>
        <p:nvCxnSpPr>
          <p:cNvPr id="122" name="Straight Arrow Connector 121">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 name="textruta 3">
            <a:extLst>
              <a:ext uri="{FF2B5EF4-FFF2-40B4-BE49-F238E27FC236}">
                <a16:creationId xmlns:a16="http://schemas.microsoft.com/office/drawing/2014/main" id="{7A874174-DDB7-4CB3-BEAB-7CA0463C0CF3}"/>
              </a:ext>
            </a:extLst>
          </p:cNvPr>
          <p:cNvSpPr txBox="1"/>
          <p:nvPr/>
        </p:nvSpPr>
        <p:spPr>
          <a:xfrm>
            <a:off x="705452" y="2316480"/>
            <a:ext cx="11043725" cy="4377615"/>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2100" b="1" i="0" u="none" strike="noStrike" kern="100" cap="none" spc="0" normalizeH="0" baseline="0" noProof="0" dirty="0">
                <a:ln>
                  <a:noFill/>
                </a:ln>
                <a:solidFill>
                  <a:srgbClr val="6E8975"/>
                </a:solidFill>
                <a:effectLst/>
                <a:uLnTx/>
                <a:uFillTx/>
                <a:latin typeface="Calibri" panose="020F0502020204030204" pitchFamily="34" charset="0"/>
                <a:ea typeface="Calibri" panose="020F0502020204030204" pitchFamily="34" charset="0"/>
                <a:cs typeface="Calibri" panose="020F0502020204030204" pitchFamily="34" charset="0"/>
              </a:rPr>
              <a:t>Paris Agreement</a:t>
            </a:r>
            <a:r>
              <a:rPr kumimoji="0" lang="en-US" sz="2100" b="0" i="0" u="none" strike="noStrike" kern="100" cap="none" spc="0" normalizeH="0" baseline="0" noProof="0" dirty="0">
                <a:ln>
                  <a:noFill/>
                </a:ln>
                <a:solidFill>
                  <a:srgbClr val="6E8975"/>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100" b="0" i="1" u="none" strike="noStrike" kern="100" cap="none" spc="0" normalizeH="0" baseline="0" noProof="0" dirty="0">
                <a:ln>
                  <a:noFill/>
                </a:ln>
                <a:solidFill>
                  <a:srgbClr val="6E8975"/>
                </a:solidFill>
                <a:effectLst/>
                <a:uLnTx/>
                <a:uFillTx/>
                <a:latin typeface="Calibri" panose="020F0502020204030204" pitchFamily="34" charset="0"/>
                <a:ea typeface="Calibri" panose="020F0502020204030204" pitchFamily="34" charset="0"/>
                <a:cs typeface="Calibri" panose="020F0502020204030204" pitchFamily="34" charset="0"/>
              </a:rPr>
              <a:t>“We need to ensure that finance flows are consistent with a pathway towards low greenhouse gas emissions and climate-resilient development” </a:t>
            </a:r>
            <a:r>
              <a:rPr kumimoji="0" lang="en-US" sz="2100" b="0" i="0" u="none" strike="noStrike" kern="100" cap="none" spc="0" normalizeH="0" baseline="0" noProof="0" dirty="0">
                <a:ln>
                  <a:noFill/>
                </a:ln>
                <a:solidFill>
                  <a:srgbClr val="6E8975"/>
                </a:solidFill>
                <a:effectLst/>
                <a:uLnTx/>
                <a:uFillTx/>
                <a:latin typeface="Calibri" panose="020F0502020204030204" pitchFamily="34" charset="0"/>
                <a:ea typeface="Calibri" panose="020F0502020204030204" pitchFamily="34" charset="0"/>
                <a:cs typeface="Calibri" panose="020F0502020204030204" pitchFamily="34" charset="0"/>
              </a:rPr>
              <a:t>by limiting the rise in global average temperature to 1.5C pre-industrial levels.</a:t>
            </a:r>
            <a:endParaRPr kumimoji="0" lang="sv-SE" sz="2100" b="0" i="0" u="none" strike="noStrike" kern="100" cap="none" spc="0" normalizeH="0" baseline="0" noProof="0" dirty="0">
              <a:ln>
                <a:noFill/>
              </a:ln>
              <a:solidFill>
                <a:srgbClr val="6E8975"/>
              </a:solidFill>
              <a:effectLst/>
              <a:uLnTx/>
              <a:uFillTx/>
              <a:latin typeface="Calibri" panose="020F0502020204030204" pitchFamily="34" charset="0"/>
              <a:ea typeface="Calibri" panose="020F0502020204030204" pitchFamily="34" charset="0"/>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2100" b="1" i="0" u="none" strike="noStrike" kern="100" cap="none" spc="0" normalizeH="0" baseline="0" noProof="0" dirty="0">
                <a:ln>
                  <a:noFill/>
                </a:ln>
                <a:solidFill>
                  <a:srgbClr val="6E8975"/>
                </a:solidFill>
                <a:effectLst/>
                <a:uLnTx/>
                <a:uFillTx/>
                <a:latin typeface="Calibri" panose="020F0502020204030204" pitchFamily="34" charset="0"/>
                <a:ea typeface="Calibri" panose="020F0502020204030204" pitchFamily="34" charset="0"/>
                <a:cs typeface="Calibri" panose="020F0502020204030204" pitchFamily="34" charset="0"/>
              </a:rPr>
              <a:t>International Panel on Climate Change</a:t>
            </a:r>
            <a:r>
              <a:rPr kumimoji="0" lang="en-US" sz="2100" b="0" i="0" u="none" strike="noStrike" kern="100" cap="none" spc="0" normalizeH="0" baseline="0" noProof="0" dirty="0">
                <a:ln>
                  <a:noFill/>
                </a:ln>
                <a:solidFill>
                  <a:srgbClr val="6E8975"/>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100" b="0" i="1" u="none" strike="noStrike" kern="100" cap="none" spc="0" normalizeH="0" baseline="0" noProof="0" dirty="0">
                <a:ln>
                  <a:noFill/>
                </a:ln>
                <a:solidFill>
                  <a:srgbClr val="6E8975"/>
                </a:solidFill>
                <a:effectLst/>
                <a:uLnTx/>
                <a:uFillTx/>
                <a:latin typeface="Calibri" panose="020F0502020204030204" pitchFamily="34" charset="0"/>
                <a:ea typeface="Calibri" panose="020F0502020204030204" pitchFamily="34" charset="0"/>
                <a:cs typeface="Calibri" panose="020F0502020204030204" pitchFamily="34" charset="0"/>
              </a:rPr>
              <a:t>“IIAs stand in the way of climate change”</a:t>
            </a:r>
            <a:r>
              <a:rPr kumimoji="0" lang="en-US" sz="2100" b="0" i="0" u="none" strike="noStrike" kern="100" cap="none" spc="0" normalizeH="0" baseline="0" noProof="0" dirty="0">
                <a:ln>
                  <a:noFill/>
                </a:ln>
                <a:solidFill>
                  <a:srgbClr val="6E8975"/>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sv-SE" sz="2100" b="0" i="0" u="none" strike="noStrike" kern="100" cap="none" spc="0" normalizeH="0" baseline="0" noProof="0" dirty="0">
              <a:ln>
                <a:noFill/>
              </a:ln>
              <a:solidFill>
                <a:srgbClr val="6E8975"/>
              </a:solidFill>
              <a:effectLst/>
              <a:uLnTx/>
              <a:uFillTx/>
              <a:latin typeface="Calibri" panose="020F0502020204030204" pitchFamily="34" charset="0"/>
              <a:ea typeface="Calibri" panose="020F0502020204030204" pitchFamily="34" charset="0"/>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2100" b="1" i="0" u="none" strike="noStrike" kern="100" cap="none" spc="0" normalizeH="0" baseline="0" noProof="0" dirty="0">
                <a:ln>
                  <a:noFill/>
                </a:ln>
                <a:solidFill>
                  <a:srgbClr val="6E8975"/>
                </a:solidFill>
                <a:effectLst/>
                <a:uLnTx/>
                <a:uFillTx/>
                <a:latin typeface="Calibri" panose="020F0502020204030204" pitchFamily="34" charset="0"/>
                <a:ea typeface="Calibri" panose="020F0502020204030204" pitchFamily="34" charset="0"/>
                <a:cs typeface="Calibri" panose="020F0502020204030204" pitchFamily="34" charset="0"/>
              </a:rPr>
              <a:t>EU</a:t>
            </a:r>
            <a:r>
              <a:rPr kumimoji="0" lang="en-US" sz="2100" b="0" i="0" u="none" strike="noStrike" kern="100" cap="none" spc="0" normalizeH="0" baseline="0" noProof="0" dirty="0">
                <a:ln>
                  <a:noFill/>
                </a:ln>
                <a:solidFill>
                  <a:srgbClr val="6E8975"/>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100" b="0" i="1" u="none" strike="noStrike" kern="100" cap="none" spc="0" normalizeH="0" baseline="0" noProof="0" dirty="0">
                <a:ln>
                  <a:noFill/>
                </a:ln>
                <a:solidFill>
                  <a:srgbClr val="6E8975"/>
                </a:solidFill>
                <a:effectLst/>
                <a:uLnTx/>
                <a:uFillTx/>
                <a:latin typeface="Calibri" panose="020F0502020204030204" pitchFamily="34" charset="0"/>
                <a:ea typeface="Calibri" panose="020F0502020204030204" pitchFamily="34" charset="0"/>
                <a:cs typeface="Calibri" panose="020F0502020204030204" pitchFamily="34" charset="0"/>
              </a:rPr>
              <a:t>“The objective of the </a:t>
            </a:r>
            <a:r>
              <a:rPr kumimoji="0" lang="en-US" sz="2100" b="0" i="1" u="none" strike="noStrike" kern="100" cap="none" spc="0" normalizeH="0" baseline="0" noProof="0" dirty="0" err="1">
                <a:ln>
                  <a:noFill/>
                </a:ln>
                <a:solidFill>
                  <a:srgbClr val="6E8975"/>
                </a:solidFill>
                <a:effectLst/>
                <a:uLnTx/>
                <a:uFillTx/>
                <a:latin typeface="Calibri" panose="020F0502020204030204" pitchFamily="34" charset="0"/>
                <a:ea typeface="Calibri" panose="020F0502020204030204" pitchFamily="34" charset="0"/>
                <a:cs typeface="Calibri" panose="020F0502020204030204" pitchFamily="34" charset="0"/>
              </a:rPr>
              <a:t>Modernised</a:t>
            </a:r>
            <a:r>
              <a:rPr kumimoji="0" lang="en-US" sz="2100" b="0" i="1" u="none" strike="noStrike" kern="100" cap="none" spc="0" normalizeH="0" baseline="0" noProof="0" dirty="0">
                <a:ln>
                  <a:noFill/>
                </a:ln>
                <a:solidFill>
                  <a:srgbClr val="6E8975"/>
                </a:solidFill>
                <a:effectLst/>
                <a:uLnTx/>
                <a:uFillTx/>
                <a:latin typeface="Calibri" panose="020F0502020204030204" pitchFamily="34" charset="0"/>
                <a:ea typeface="Calibri" panose="020F0502020204030204" pitchFamily="34" charset="0"/>
                <a:cs typeface="Calibri" panose="020F0502020204030204" pitchFamily="34" charset="0"/>
              </a:rPr>
              <a:t> ECT should be to facilitate investment in the energy sector in a sustainable way [such that the] </a:t>
            </a:r>
            <a:r>
              <a:rPr kumimoji="0" lang="en-US" sz="2100" b="0" i="1" u="none" strike="noStrike" kern="100" cap="none" spc="0" normalizeH="0" baseline="0" noProof="0" dirty="0" err="1">
                <a:ln>
                  <a:noFill/>
                </a:ln>
                <a:solidFill>
                  <a:srgbClr val="6E8975"/>
                </a:solidFill>
                <a:effectLst/>
                <a:uLnTx/>
                <a:uFillTx/>
                <a:latin typeface="Calibri" panose="020F0502020204030204" pitchFamily="34" charset="0"/>
                <a:ea typeface="Calibri" panose="020F0502020204030204" pitchFamily="34" charset="0"/>
                <a:cs typeface="Calibri" panose="020F0502020204030204" pitchFamily="34" charset="0"/>
              </a:rPr>
              <a:t>Modernised</a:t>
            </a:r>
            <a:r>
              <a:rPr kumimoji="0" lang="en-US" sz="2100" b="0" i="1" u="none" strike="noStrike" kern="100" cap="none" spc="0" normalizeH="0" baseline="0" noProof="0" dirty="0">
                <a:ln>
                  <a:noFill/>
                </a:ln>
                <a:solidFill>
                  <a:srgbClr val="6E8975"/>
                </a:solidFill>
                <a:effectLst/>
                <a:uLnTx/>
                <a:uFillTx/>
                <a:latin typeface="Calibri" panose="020F0502020204030204" pitchFamily="34" charset="0"/>
                <a:ea typeface="Calibri" panose="020F0502020204030204" pitchFamily="34" charset="0"/>
                <a:cs typeface="Calibri" panose="020F0502020204030204" pitchFamily="34" charset="0"/>
              </a:rPr>
              <a:t> ECT should reflect climate change and clean energy transition goals and contribute to the achievement of the objectives of the Paris Agreement”</a:t>
            </a:r>
            <a:r>
              <a:rPr kumimoji="0" lang="en-US" sz="2100" b="0" i="0" u="none" strike="noStrike" kern="100" cap="none" spc="0" normalizeH="0" baseline="0" noProof="0" dirty="0">
                <a:ln>
                  <a:noFill/>
                </a:ln>
                <a:solidFill>
                  <a:srgbClr val="6E8975"/>
                </a:solidFill>
                <a:effectLst/>
                <a:uLnTx/>
                <a:uFillTx/>
                <a:latin typeface="Calibri" panose="020F0502020204030204" pitchFamily="34" charset="0"/>
                <a:ea typeface="Calibri" panose="020F0502020204030204" pitchFamily="34" charset="0"/>
                <a:cs typeface="Calibri" panose="020F0502020204030204" pitchFamily="34" charset="0"/>
              </a:rPr>
              <a:t>.</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lang="en-US" sz="2100" b="1" kern="100" dirty="0">
                <a:solidFill>
                  <a:srgbClr val="6E8975"/>
                </a:solidFill>
                <a:latin typeface="Calibri" panose="020F0502020204030204" pitchFamily="34" charset="0"/>
                <a:ea typeface="Calibri" panose="020F0502020204030204" pitchFamily="34" charset="0"/>
                <a:cs typeface="Calibri" panose="020F0502020204030204" pitchFamily="34" charset="0"/>
              </a:rPr>
              <a:t>Legitimacy crisis: </a:t>
            </a:r>
            <a:r>
              <a:rPr lang="en-US" sz="2100" kern="100" dirty="0">
                <a:solidFill>
                  <a:srgbClr val="6E8975"/>
                </a:solidFill>
                <a:latin typeface="Calibri" panose="020F0502020204030204" pitchFamily="34" charset="0"/>
                <a:ea typeface="Calibri" panose="020F0502020204030204" pitchFamily="34" charset="0"/>
                <a:cs typeface="Calibri" panose="020F0502020204030204" pitchFamily="34" charset="0"/>
              </a:rPr>
              <a:t>Regulatory chill, lack of transparency, investor-bias, environmental crisis</a:t>
            </a:r>
          </a:p>
          <a:p>
            <a:pPr marL="800100" lvl="1" indent="-342900">
              <a:lnSpc>
                <a:spcPct val="107000"/>
              </a:lnSpc>
              <a:buFont typeface="Symbol" panose="05050102010706020507" pitchFamily="18" charset="2"/>
              <a:buChar char=""/>
            </a:pPr>
            <a:r>
              <a:rPr lang="en-US" sz="2100" kern="100" dirty="0">
                <a:solidFill>
                  <a:srgbClr val="6E8975"/>
                </a:solidFill>
                <a:latin typeface="Calibri" panose="020F0502020204030204" pitchFamily="34" charset="0"/>
                <a:ea typeface="Calibri" panose="020F0502020204030204" pitchFamily="34" charset="0"/>
                <a:cs typeface="Calibri" panose="020F0502020204030204" pitchFamily="34" charset="0"/>
              </a:rPr>
              <a:t>Reform proposals</a:t>
            </a:r>
          </a:p>
          <a:p>
            <a:pPr marL="1257300" lvl="2" indent="-342900">
              <a:lnSpc>
                <a:spcPct val="107000"/>
              </a:lnSpc>
              <a:buFont typeface="Symbol" panose="05050102010706020507" pitchFamily="18" charset="2"/>
              <a:buChar char=""/>
            </a:pPr>
            <a:r>
              <a:rPr kumimoji="0" lang="en-US" sz="2100" i="0" u="none" strike="noStrike" kern="100" cap="none" spc="0" normalizeH="0" baseline="0" noProof="0" dirty="0">
                <a:ln>
                  <a:noFill/>
                </a:ln>
                <a:solidFill>
                  <a:srgbClr val="6E8975"/>
                </a:solidFill>
                <a:effectLst/>
                <a:uLnTx/>
                <a:uFillTx/>
                <a:latin typeface="Calibri" panose="020F0502020204030204" pitchFamily="34" charset="0"/>
                <a:ea typeface="Calibri" panose="020F0502020204030204" pitchFamily="34" charset="0"/>
                <a:cs typeface="Calibri" panose="020F0502020204030204" pitchFamily="34" charset="0"/>
              </a:rPr>
              <a:t>Substantive</a:t>
            </a:r>
          </a:p>
          <a:p>
            <a:pPr marL="1257300" lvl="2" indent="-342900">
              <a:lnSpc>
                <a:spcPct val="107000"/>
              </a:lnSpc>
              <a:buFont typeface="Symbol" panose="05050102010706020507" pitchFamily="18" charset="2"/>
              <a:buChar char=""/>
            </a:pPr>
            <a:r>
              <a:rPr lang="en-US" sz="2100" kern="100" dirty="0">
                <a:solidFill>
                  <a:srgbClr val="6E8975"/>
                </a:solidFill>
                <a:latin typeface="Calibri" panose="020F0502020204030204" pitchFamily="34" charset="0"/>
                <a:ea typeface="Calibri" panose="020F0502020204030204" pitchFamily="34" charset="0"/>
                <a:cs typeface="Calibri" panose="020F0502020204030204" pitchFamily="34" charset="0"/>
              </a:rPr>
              <a:t>Procedural</a:t>
            </a:r>
          </a:p>
          <a:p>
            <a:pPr marL="1257300" lvl="2" indent="-342900">
              <a:lnSpc>
                <a:spcPct val="107000"/>
              </a:lnSpc>
              <a:buFont typeface="Symbol" panose="05050102010706020507" pitchFamily="18" charset="2"/>
              <a:buChar char=""/>
            </a:pPr>
            <a:r>
              <a:rPr lang="en-US" sz="2100" kern="100" dirty="0">
                <a:solidFill>
                  <a:srgbClr val="6E8975"/>
                </a:solidFill>
                <a:latin typeface="Calibri" panose="020F0502020204030204" pitchFamily="34" charset="0"/>
                <a:ea typeface="Calibri" panose="020F0502020204030204" pitchFamily="34" charset="0"/>
                <a:cs typeface="Calibri" panose="020F0502020204030204" pitchFamily="34" charset="0"/>
              </a:rPr>
              <a:t>Structural</a:t>
            </a:r>
          </a:p>
        </p:txBody>
      </p:sp>
    </p:spTree>
    <p:extLst>
      <p:ext uri="{BB962C8B-B14F-4D97-AF65-F5344CB8AC3E}">
        <p14:creationId xmlns:p14="http://schemas.microsoft.com/office/powerpoint/2010/main" val="4105805848"/>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85"/>
        <p:cNvGrpSpPr/>
        <p:nvPr/>
      </p:nvGrpSpPr>
      <p:grpSpPr>
        <a:xfrm>
          <a:off x="0" y="0"/>
          <a:ext cx="0" cy="0"/>
          <a:chOff x="0" y="0"/>
          <a:chExt cx="0" cy="0"/>
        </a:xfrm>
      </p:grpSpPr>
      <p:sp>
        <p:nvSpPr>
          <p:cNvPr id="2" name="textruta 1">
            <a:extLst>
              <a:ext uri="{FF2B5EF4-FFF2-40B4-BE49-F238E27FC236}">
                <a16:creationId xmlns:a16="http://schemas.microsoft.com/office/drawing/2014/main" id="{3DCF0805-A02C-43F5-AD02-DB5BCF6AEDB1}"/>
              </a:ext>
            </a:extLst>
          </p:cNvPr>
          <p:cNvSpPr txBox="1"/>
          <p:nvPr/>
        </p:nvSpPr>
        <p:spPr>
          <a:xfrm>
            <a:off x="1033784" y="572289"/>
            <a:ext cx="3471492" cy="327243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sv-SE" sz="2400" b="1" i="0" u="none" strike="noStrike" kern="1200" cap="none" spc="0" normalizeH="0" baseline="0" noProof="0" dirty="0">
                <a:ln>
                  <a:noFill/>
                </a:ln>
                <a:solidFill>
                  <a:srgbClr val="6E8975"/>
                </a:solidFill>
                <a:effectLst/>
                <a:uLnTx/>
                <a:uFillTx/>
                <a:latin typeface="Calibri"/>
                <a:ea typeface="+mn-ea"/>
                <a:cs typeface="Segoe UI"/>
              </a:rPr>
              <a:t>Position 1</a:t>
            </a:r>
            <a:endParaRPr kumimoji="0" lang="sv-SE" sz="2400" b="0" i="0" u="none" strike="noStrike" kern="1200" cap="none" spc="0" normalizeH="0" baseline="0" noProof="0" dirty="0">
              <a:ln>
                <a:noFill/>
              </a:ln>
              <a:solidFill>
                <a:srgbClr val="6E8975"/>
              </a:solidFill>
              <a:effectLst/>
              <a:uLnTx/>
              <a:uFillTx/>
              <a:latin typeface="Calibri"/>
              <a:ea typeface="+mn-ea"/>
              <a:cs typeface="Calibri"/>
            </a:endParaRPr>
          </a:p>
          <a:p>
            <a:pPr marL="285750" marR="0" lvl="0" indent="-285750" algn="l" defTabSz="914400" rtl="0" eaLnBrk="1" fontAlgn="auto" latinLnBrk="0" hangingPunct="1">
              <a:lnSpc>
                <a:spcPct val="125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6E8975"/>
              </a:solidFill>
              <a:effectLst/>
              <a:uLnTx/>
              <a:uFillTx/>
              <a:latin typeface="Calibri"/>
              <a:ea typeface="+mn-ea"/>
              <a:cs typeface="Arial"/>
            </a:endParaRPr>
          </a:p>
          <a:p>
            <a:pPr marR="0" lvl="0" algn="l" defTabSz="914400" rtl="0" eaLnBrk="1" fontAlgn="auto" latinLnBrk="0" hangingPunct="1">
              <a:lnSpc>
                <a:spcPct val="125000"/>
              </a:lnSpc>
              <a:spcBef>
                <a:spcPts val="0"/>
              </a:spcBef>
              <a:spcAft>
                <a:spcPts val="0"/>
              </a:spcAft>
              <a:buClrTx/>
              <a:buSzTx/>
              <a:tabLst/>
              <a:defRPr/>
            </a:pPr>
            <a:r>
              <a:rPr kumimoji="0" lang="en-US" sz="2000" b="0" i="0" u="none" strike="noStrike" kern="1200" cap="none" spc="0" normalizeH="0" baseline="0" noProof="0" dirty="0">
                <a:ln>
                  <a:noFill/>
                </a:ln>
                <a:solidFill>
                  <a:srgbClr val="6E8975"/>
                </a:solidFill>
                <a:effectLst/>
                <a:uLnTx/>
                <a:uFillTx/>
                <a:latin typeface="Calibri"/>
                <a:ea typeface="+mn-ea"/>
                <a:cs typeface="Arial"/>
              </a:rPr>
              <a:t>ECT/IIAs facilitates a transition to renewable energy by promoting and protecting investors/investments in the energy sector. ECT/IIAs 2.0 does so even more.</a:t>
            </a:r>
          </a:p>
        </p:txBody>
      </p:sp>
      <p:sp>
        <p:nvSpPr>
          <p:cNvPr id="3" name="textruta 2">
            <a:extLst>
              <a:ext uri="{FF2B5EF4-FFF2-40B4-BE49-F238E27FC236}">
                <a16:creationId xmlns:a16="http://schemas.microsoft.com/office/drawing/2014/main" id="{9A7B4E9E-5512-4973-B9E5-8B18B72A6942}"/>
              </a:ext>
            </a:extLst>
          </p:cNvPr>
          <p:cNvSpPr txBox="1"/>
          <p:nvPr/>
        </p:nvSpPr>
        <p:spPr>
          <a:xfrm>
            <a:off x="8835189" y="479475"/>
            <a:ext cx="2743200" cy="327243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6E8975"/>
                </a:solidFill>
                <a:effectLst/>
                <a:uLnTx/>
                <a:uFillTx/>
                <a:latin typeface="Calibri"/>
                <a:ea typeface="+mn-ea"/>
                <a:cs typeface="Segoe UI"/>
              </a:rPr>
              <a:t>Position 3</a:t>
            </a:r>
            <a:r>
              <a:rPr kumimoji="0" lang="en-US" sz="2400" b="0" i="0" u="none" strike="noStrike" kern="1200" cap="none" spc="0" normalizeH="0" baseline="0" noProof="0" dirty="0">
                <a:ln>
                  <a:noFill/>
                </a:ln>
                <a:solidFill>
                  <a:srgbClr val="6E8975"/>
                </a:solidFill>
                <a:effectLst/>
                <a:uLnTx/>
                <a:uFillTx/>
                <a:latin typeface="Calibri"/>
                <a:ea typeface="+mn-ea"/>
                <a:cs typeface="Segoe UI"/>
              </a:rPr>
              <a:t>​</a:t>
            </a:r>
            <a:endParaRPr kumimoji="0" lang="sv-SE" sz="2400" b="0" i="0" u="none" strike="noStrike" kern="1200" cap="none" spc="0" normalizeH="0" baseline="0" noProof="0" dirty="0">
              <a:ln>
                <a:noFill/>
              </a:ln>
              <a:solidFill>
                <a:srgbClr val="6E8975"/>
              </a:solidFill>
              <a:effectLst/>
              <a:uLnTx/>
              <a:uFillTx/>
              <a:latin typeface="Calibri"/>
              <a:ea typeface="+mn-ea"/>
              <a:cs typeface="Calibri"/>
            </a:endParaRPr>
          </a:p>
          <a:p>
            <a:pPr marL="285750" marR="0" lvl="0" indent="-285750" algn="l" defTabSz="914400" rtl="0" eaLnBrk="1" fontAlgn="auto" latinLnBrk="0" hangingPunct="1">
              <a:lnSpc>
                <a:spcPct val="125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6E8975"/>
              </a:solidFill>
              <a:effectLst/>
              <a:uLnTx/>
              <a:uFillTx/>
              <a:latin typeface="Calibri"/>
              <a:ea typeface="+mn-ea"/>
              <a:cs typeface="Arial"/>
            </a:endParaRPr>
          </a:p>
          <a:p>
            <a:pPr marR="0" lvl="0" algn="l" defTabSz="914400" rtl="0" eaLnBrk="1" fontAlgn="auto" latinLnBrk="0" hangingPunct="1">
              <a:lnSpc>
                <a:spcPct val="125000"/>
              </a:lnSpc>
              <a:spcBef>
                <a:spcPts val="0"/>
              </a:spcBef>
              <a:spcAft>
                <a:spcPts val="0"/>
              </a:spcAft>
              <a:buClrTx/>
              <a:buSzTx/>
              <a:tabLst/>
              <a:defRPr/>
            </a:pPr>
            <a:r>
              <a:rPr kumimoji="0" lang="en-US" sz="2000" b="0" i="0" u="none" strike="noStrike" kern="1200" cap="none" spc="0" normalizeH="0" baseline="0" noProof="0" dirty="0">
                <a:ln>
                  <a:noFill/>
                </a:ln>
                <a:solidFill>
                  <a:srgbClr val="6E8975"/>
                </a:solidFill>
                <a:effectLst/>
                <a:uLnTx/>
                <a:uFillTx/>
                <a:latin typeface="Calibri"/>
                <a:ea typeface="+mn-ea"/>
                <a:cs typeface="Arial"/>
              </a:rPr>
              <a:t>ECT/IIAs hinders a green transition by protecting fossil fuels investments and ECT/IIAs 2.0 does not remedy major concerns.</a:t>
            </a:r>
          </a:p>
        </p:txBody>
      </p:sp>
      <p:sp>
        <p:nvSpPr>
          <p:cNvPr id="4" name="textruta 3">
            <a:extLst>
              <a:ext uri="{FF2B5EF4-FFF2-40B4-BE49-F238E27FC236}">
                <a16:creationId xmlns:a16="http://schemas.microsoft.com/office/drawing/2014/main" id="{BE537747-D4D5-4760-9E3E-6FC94B6342C6}"/>
              </a:ext>
            </a:extLst>
          </p:cNvPr>
          <p:cNvSpPr txBox="1"/>
          <p:nvPr/>
        </p:nvSpPr>
        <p:spPr>
          <a:xfrm>
            <a:off x="4977301" y="572289"/>
            <a:ext cx="3005845" cy="36571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sv-SE" sz="2400" b="1" i="0" u="none" strike="noStrike" kern="1200" cap="none" spc="0" normalizeH="0" baseline="0" noProof="0" dirty="0">
                <a:ln>
                  <a:noFill/>
                </a:ln>
                <a:solidFill>
                  <a:srgbClr val="6E8975"/>
                </a:solidFill>
                <a:effectLst/>
                <a:uLnTx/>
                <a:uFillTx/>
                <a:latin typeface="Calibri"/>
                <a:ea typeface="+mn-ea"/>
                <a:cs typeface="Segoe UI"/>
              </a:rPr>
              <a:t>Position 2</a:t>
            </a:r>
            <a:endParaRPr kumimoji="0" lang="sv-SE" sz="2400" b="0" i="0" u="none" strike="noStrike" kern="1200" cap="none" spc="0" normalizeH="0" baseline="0" noProof="0" dirty="0">
              <a:ln>
                <a:noFill/>
              </a:ln>
              <a:solidFill>
                <a:srgbClr val="6E8975"/>
              </a:solidFill>
              <a:effectLst/>
              <a:uLnTx/>
              <a:uFillTx/>
              <a:latin typeface="Calibri"/>
              <a:ea typeface="+mn-ea"/>
              <a:cs typeface="Calibri"/>
            </a:endParaRPr>
          </a:p>
          <a:p>
            <a:pPr marL="285750" marR="0" lvl="0" indent="-285750" algn="l" defTabSz="914400" rtl="0" eaLnBrk="1" fontAlgn="auto" latinLnBrk="0" hangingPunct="1">
              <a:lnSpc>
                <a:spcPct val="125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6E8975"/>
              </a:solidFill>
              <a:effectLst/>
              <a:uLnTx/>
              <a:uFillTx/>
              <a:latin typeface="Calibri"/>
              <a:ea typeface="+mn-ea"/>
              <a:cs typeface="Arial"/>
            </a:endParaRPr>
          </a:p>
          <a:p>
            <a:pPr marR="0" lvl="0" algn="l" defTabSz="914400" rtl="0" eaLnBrk="1" fontAlgn="auto" latinLnBrk="0" hangingPunct="1">
              <a:lnSpc>
                <a:spcPct val="125000"/>
              </a:lnSpc>
              <a:spcBef>
                <a:spcPts val="0"/>
              </a:spcBef>
              <a:spcAft>
                <a:spcPts val="0"/>
              </a:spcAft>
              <a:buClrTx/>
              <a:buSzTx/>
              <a:tabLst/>
              <a:defRPr/>
            </a:pPr>
            <a:r>
              <a:rPr kumimoji="0" lang="en-US" sz="2000" b="0" i="0" u="none" strike="noStrike" kern="1200" cap="none" spc="0" normalizeH="0" baseline="0" noProof="0" dirty="0">
                <a:ln>
                  <a:noFill/>
                </a:ln>
                <a:solidFill>
                  <a:srgbClr val="6E8975"/>
                </a:solidFill>
                <a:effectLst/>
                <a:uLnTx/>
                <a:uFillTx/>
                <a:latin typeface="Calibri"/>
                <a:ea typeface="+mn-ea"/>
                <a:cs typeface="Arial"/>
              </a:rPr>
              <a:t>ECT/IIAs hinders a green transition by protecting fossil fuels investments. ECT/IIAs 2.0 remedies major concerns and facilitates a transition to renewable energy.</a:t>
            </a:r>
          </a:p>
        </p:txBody>
      </p:sp>
      <p:cxnSp>
        <p:nvCxnSpPr>
          <p:cNvPr id="11" name="Rak koppling 10">
            <a:extLst>
              <a:ext uri="{FF2B5EF4-FFF2-40B4-BE49-F238E27FC236}">
                <a16:creationId xmlns:a16="http://schemas.microsoft.com/office/drawing/2014/main" id="{A7F869EB-6F1E-47D7-9475-1F4A8D05F99B}"/>
              </a:ext>
            </a:extLst>
          </p:cNvPr>
          <p:cNvCxnSpPr>
            <a:cxnSpLocks/>
          </p:cNvCxnSpPr>
          <p:nvPr/>
        </p:nvCxnSpPr>
        <p:spPr>
          <a:xfrm>
            <a:off x="8370401" y="494465"/>
            <a:ext cx="0" cy="3125416"/>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14" name="Rak koppling 13">
            <a:extLst>
              <a:ext uri="{FF2B5EF4-FFF2-40B4-BE49-F238E27FC236}">
                <a16:creationId xmlns:a16="http://schemas.microsoft.com/office/drawing/2014/main" id="{70A1C2F8-41B9-4F99-8A5E-84B199F6C485}"/>
              </a:ext>
            </a:extLst>
          </p:cNvPr>
          <p:cNvCxnSpPr>
            <a:cxnSpLocks/>
          </p:cNvCxnSpPr>
          <p:nvPr/>
        </p:nvCxnSpPr>
        <p:spPr>
          <a:xfrm>
            <a:off x="4505278" y="494465"/>
            <a:ext cx="0" cy="3125416"/>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8" name="Rubrik 1">
            <a:extLst>
              <a:ext uri="{FF2B5EF4-FFF2-40B4-BE49-F238E27FC236}">
                <a16:creationId xmlns:a16="http://schemas.microsoft.com/office/drawing/2014/main" id="{8D6604FE-B9DB-6C23-7975-860F2B9E65A7}"/>
              </a:ext>
            </a:extLst>
          </p:cNvPr>
          <p:cNvSpPr>
            <a:spLocks noGrp="1"/>
          </p:cNvSpPr>
          <p:nvPr>
            <p:ph type="title"/>
          </p:nvPr>
        </p:nvSpPr>
        <p:spPr>
          <a:xfrm>
            <a:off x="1213452" y="4692770"/>
            <a:ext cx="10501220" cy="1939189"/>
          </a:xfrm>
        </p:spPr>
        <p:txBody>
          <a:bodyPr>
            <a:normAutofit fontScale="90000"/>
          </a:bodyPr>
          <a:lstStyle/>
          <a:p>
            <a:pPr algn="ctr"/>
            <a:br>
              <a:rPr lang="en-US" sz="4900" kern="1200" dirty="0">
                <a:solidFill>
                  <a:schemeClr val="tx1"/>
                </a:solidFill>
                <a:latin typeface="Calibri"/>
                <a:ea typeface="+mn-ea"/>
                <a:cs typeface="Segoe UI"/>
              </a:rPr>
            </a:br>
            <a:r>
              <a:rPr lang="en-US" sz="3100" b="1" dirty="0">
                <a:solidFill>
                  <a:schemeClr val="tx1"/>
                </a:solidFill>
                <a:effectLst/>
                <a:latin typeface="+mn-lt"/>
                <a:ea typeface="Calibri" panose="020F0502020204030204" pitchFamily="34" charset="0"/>
                <a:cs typeface="Times New Roman" panose="02020603050405020304" pitchFamily="18" charset="0"/>
              </a:rPr>
              <a:t>Does the ECT/IIAs 1.0 restrict a country’s ability to regulate and speed up the green transition in the energy sector? Any change with ECT/IIAs 2.0? Yes? No? Maybe?</a:t>
            </a:r>
            <a:br>
              <a:rPr lang="en-US" sz="3100" dirty="0">
                <a:solidFill>
                  <a:schemeClr val="tx1"/>
                </a:solidFill>
              </a:rPr>
            </a:br>
            <a:br>
              <a:rPr lang="en-US" sz="3600" b="1" kern="1200" dirty="0">
                <a:solidFill>
                  <a:schemeClr val="tx1"/>
                </a:solidFill>
                <a:latin typeface="Calibri"/>
                <a:ea typeface="+mn-ea"/>
                <a:cs typeface="Segoe UI"/>
              </a:rPr>
            </a:br>
            <a:endParaRPr lang="sv-SE" sz="4000" b="1" kern="1200" dirty="0">
              <a:solidFill>
                <a:schemeClr val="tx1"/>
              </a:solidFill>
              <a:latin typeface="Calibri"/>
              <a:ea typeface="+mn-ea"/>
              <a:cs typeface="Segoe UI"/>
            </a:endParaRPr>
          </a:p>
        </p:txBody>
      </p:sp>
    </p:spTree>
    <p:extLst>
      <p:ext uri="{BB962C8B-B14F-4D97-AF65-F5344CB8AC3E}">
        <p14:creationId xmlns:p14="http://schemas.microsoft.com/office/powerpoint/2010/main" val="3875213339"/>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innehåll 4">
            <a:extLst>
              <a:ext uri="{FF2B5EF4-FFF2-40B4-BE49-F238E27FC236}">
                <a16:creationId xmlns:a16="http://schemas.microsoft.com/office/drawing/2014/main" id="{CCB52B77-9218-DB3D-7CA8-05939ECEBAC1}"/>
              </a:ext>
            </a:extLst>
          </p:cNvPr>
          <p:cNvSpPr>
            <a:spLocks noGrp="1"/>
          </p:cNvSpPr>
          <p:nvPr>
            <p:ph idx="1"/>
          </p:nvPr>
        </p:nvSpPr>
        <p:spPr>
          <a:xfrm>
            <a:off x="850232" y="176464"/>
            <a:ext cx="11149263" cy="6681536"/>
          </a:xfrm>
        </p:spPr>
        <p:txBody>
          <a:bodyPr>
            <a:noAutofit/>
          </a:bodyPr>
          <a:lstStyle/>
          <a:p>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“Important to take into account States’ obligations under other public international law regimes and to provide adequate policy space in that light”</a:t>
            </a:r>
          </a:p>
          <a:p>
            <a:endPar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“Important to consider social license to operate and CSR in that light”</a:t>
            </a:r>
          </a:p>
          <a:p>
            <a:endPar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“ECT and other IIAs needs to be greener”</a:t>
            </a:r>
          </a:p>
          <a:p>
            <a:pPr marL="50800" indent="0">
              <a:buNone/>
            </a:pPr>
            <a:endPar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“Threat of being sued can lead to regulatory chill” </a:t>
            </a:r>
          </a:p>
          <a:p>
            <a:pPr marL="50800" indent="0">
              <a:buNone/>
            </a:pPr>
            <a:endPar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“Fossil fuel industry is the most frequent user of the ECT”</a:t>
            </a:r>
          </a:p>
          <a:p>
            <a:endParaRPr lang="en-US" sz="24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“Investors mostly win against States”</a:t>
            </a:r>
          </a:p>
          <a:p>
            <a:pPr marL="50800" indent="0">
              <a:buNone/>
            </a:pPr>
            <a:endPar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“It is an exact opposite of the Paris Agreement”</a:t>
            </a:r>
            <a:endParaRPr lang="en-US" sz="24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229091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innehåll 4">
            <a:extLst>
              <a:ext uri="{FF2B5EF4-FFF2-40B4-BE49-F238E27FC236}">
                <a16:creationId xmlns:a16="http://schemas.microsoft.com/office/drawing/2014/main" id="{CCB52B77-9218-DB3D-7CA8-05939ECEBAC1}"/>
              </a:ext>
            </a:extLst>
          </p:cNvPr>
          <p:cNvSpPr>
            <a:spLocks noGrp="1"/>
          </p:cNvSpPr>
          <p:nvPr>
            <p:ph idx="1"/>
          </p:nvPr>
        </p:nvSpPr>
        <p:spPr>
          <a:xfrm>
            <a:off x="1069675" y="1242204"/>
            <a:ext cx="10748513" cy="5339751"/>
          </a:xfrm>
        </p:spPr>
        <p:txBody>
          <a:bodyPr>
            <a:normAutofit lnSpcReduction="10000"/>
          </a:bodyPr>
          <a:lstStyle/>
          <a:p>
            <a:pPr marL="342900" lvl="0" indent="-342900">
              <a:buSzPts val="1000"/>
              <a:buFont typeface="Symbol" panose="05050102010706020507" pitchFamily="18" charset="2"/>
              <a:buChar char=""/>
              <a:tabLst>
                <a:tab pos="457200" algn="l"/>
              </a:tabLst>
            </a:pPr>
            <a:r>
              <a:rPr lang="en-US" dirty="0">
                <a:solidFill>
                  <a:schemeClr val="tx1"/>
                </a:solidFill>
                <a:effectLst/>
                <a:latin typeface="Calibri" panose="020F0502020204030204" pitchFamily="34" charset="0"/>
                <a:ea typeface="Calibri" panose="020F0502020204030204" pitchFamily="34" charset="0"/>
                <a:cs typeface="Calibri" panose="020F0502020204030204" pitchFamily="34" charset="0"/>
              </a:rPr>
              <a:t>Known cases: 158 (2023) </a:t>
            </a:r>
            <a:endParaRPr lang="sv-SE"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342900" lvl="0" indent="-342900">
              <a:buSzPts val="1000"/>
              <a:buFont typeface="Symbol" panose="05050102010706020507" pitchFamily="18" charset="2"/>
              <a:buChar char=""/>
              <a:tabLst>
                <a:tab pos="457200" algn="l"/>
              </a:tabLst>
            </a:pPr>
            <a:r>
              <a:rPr lang="en-US"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Types of energy investment:</a:t>
            </a:r>
            <a:endParaRPr lang="sv-SE"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742950" lvl="1" indent="-285750">
              <a:buSzPts val="1000"/>
              <a:buFont typeface="Courier New" panose="02070309020205020404" pitchFamily="49" charset="0"/>
              <a:buChar char="o"/>
              <a:tabLst>
                <a:tab pos="914400" algn="l"/>
              </a:tabLst>
            </a:pPr>
            <a:r>
              <a:rPr lang="en-US" sz="2000" b="1" u="sng" dirty="0">
                <a:solidFill>
                  <a:schemeClr val="tx1"/>
                </a:solidFill>
                <a:effectLst/>
                <a:latin typeface="Calibri" panose="020F0502020204030204" pitchFamily="34" charset="0"/>
                <a:ea typeface="Calibri" panose="020F0502020204030204" pitchFamily="34" charset="0"/>
                <a:cs typeface="Calibri" panose="020F0502020204030204" pitchFamily="34" charset="0"/>
              </a:rPr>
              <a:t>59 % renewable energy</a:t>
            </a: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p>
          <a:p>
            <a:pPr marL="742950" lvl="1" indent="-285750">
              <a:buSzPts val="1000"/>
              <a:buFont typeface="Courier New" panose="02070309020205020404" pitchFamily="49" charset="0"/>
              <a:buChar char="o"/>
              <a:tabLst>
                <a:tab pos="914400" algn="l"/>
              </a:tabLst>
            </a:pP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34 % fossil fuels</a:t>
            </a:r>
            <a:r>
              <a:rPr lang="sv-SE" sz="20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Mostly investments in infrastructure. Second on exploitation. Thirdly in exploration.  </a:t>
            </a:r>
            <a:endParaRPr lang="sv-SE"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742950" lvl="1" indent="-285750">
              <a:buSzPts val="1000"/>
              <a:buFont typeface="Courier New" panose="02070309020205020404" pitchFamily="49" charset="0"/>
              <a:buChar char="o"/>
              <a:tabLst>
                <a:tab pos="914400" algn="l"/>
              </a:tabLst>
            </a:pP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3 % nuclear;</a:t>
            </a:r>
            <a:r>
              <a:rPr lang="sv-SE" sz="20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4 % N/A</a:t>
            </a:r>
            <a:endParaRPr lang="sv-SE"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342900" lvl="0" indent="-342900">
              <a:buSzPts val="1000"/>
              <a:buFont typeface="Symbol" panose="05050102010706020507" pitchFamily="18" charset="2"/>
              <a:buChar char=""/>
              <a:tabLst>
                <a:tab pos="457200" algn="l"/>
              </a:tabLst>
            </a:pPr>
            <a:r>
              <a:rPr lang="en-US"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Types of claimants:</a:t>
            </a:r>
            <a:endParaRPr lang="sv-SE"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742950" lvl="1" indent="-285750">
              <a:buSzPts val="1000"/>
              <a:buFont typeface="Courier New" panose="02070309020205020404" pitchFamily="49" charset="0"/>
              <a:buChar char="o"/>
              <a:tabLst>
                <a:tab pos="914400" algn="l"/>
              </a:tabLst>
            </a:pP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Large corporations (10)</a:t>
            </a:r>
            <a:r>
              <a:rPr lang="sv-SE" sz="20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Banks (6)</a:t>
            </a:r>
            <a:r>
              <a:rPr lang="sv-SE" sz="20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000" b="1" u="sng" dirty="0">
                <a:solidFill>
                  <a:schemeClr val="tx1"/>
                </a:solidFill>
                <a:effectLst/>
                <a:latin typeface="Calibri" panose="020F0502020204030204" pitchFamily="34" charset="0"/>
                <a:ea typeface="Calibri" panose="020F0502020204030204" pitchFamily="34" charset="0"/>
                <a:cs typeface="Calibri" panose="020F0502020204030204" pitchFamily="34" charset="0"/>
              </a:rPr>
              <a:t>SMEs (387)</a:t>
            </a:r>
            <a:r>
              <a:rPr lang="sv-SE" sz="20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Holdings (223)</a:t>
            </a:r>
            <a:r>
              <a:rPr lang="sv-SE" sz="20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Investment funds (21)</a:t>
            </a:r>
            <a:r>
              <a:rPr lang="sv-SE" sz="20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Individual investors (60)</a:t>
            </a:r>
            <a:endParaRPr lang="sv-SE"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342900" lvl="0" indent="-342900">
              <a:buSzPts val="1000"/>
              <a:buFont typeface="Symbol" panose="05050102010706020507" pitchFamily="18" charset="2"/>
              <a:buChar char=""/>
              <a:tabLst>
                <a:tab pos="457200" algn="l"/>
              </a:tabLst>
            </a:pPr>
            <a:r>
              <a:rPr lang="en-US" dirty="0">
                <a:solidFill>
                  <a:schemeClr val="tx1"/>
                </a:solidFill>
                <a:effectLst/>
                <a:latin typeface="Calibri" panose="020F0502020204030204" pitchFamily="34" charset="0"/>
                <a:ea typeface="Calibri" panose="020F0502020204030204" pitchFamily="34" charset="0"/>
                <a:cs typeface="Calibri" panose="020F0502020204030204" pitchFamily="34" charset="0"/>
              </a:rPr>
              <a:t>Outcome:</a:t>
            </a:r>
            <a:endParaRPr lang="sv-SE"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742950" lvl="1" indent="-285750">
              <a:buSzPts val="1000"/>
              <a:buFont typeface="Courier New" panose="02070309020205020404" pitchFamily="49" charset="0"/>
              <a:buChar char="o"/>
              <a:tabLst>
                <a:tab pos="914400" algn="l"/>
              </a:tabLst>
            </a:pP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11 out of 158 settled</a:t>
            </a:r>
            <a:endParaRPr lang="sv-SE"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742950" lvl="1" indent="-285750">
              <a:buSzPts val="1000"/>
              <a:buFont typeface="Courier New" panose="02070309020205020404" pitchFamily="49" charset="0"/>
              <a:buChar char="o"/>
              <a:tabLst>
                <a:tab pos="914400" algn="l"/>
              </a:tabLst>
            </a:pP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8 out of 158 discontinued </a:t>
            </a:r>
            <a:endParaRPr lang="sv-SE"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742950" lvl="1" indent="-285750">
              <a:buSzPts val="1000"/>
              <a:buFont typeface="Courier New" panose="02070309020205020404" pitchFamily="49" charset="0"/>
              <a:buChar char="o"/>
              <a:tabLst>
                <a:tab pos="914400" algn="l"/>
              </a:tabLst>
            </a:pP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3 out of 158 annulled</a:t>
            </a:r>
            <a:endParaRPr lang="sv-SE"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742950" lvl="1" indent="-285750">
              <a:buSzPts val="1000"/>
              <a:buFont typeface="Courier New" panose="02070309020205020404" pitchFamily="49" charset="0"/>
              <a:buChar char="o"/>
              <a:tabLst>
                <a:tab pos="914400" algn="l"/>
              </a:tabLst>
            </a:pPr>
            <a:r>
              <a:rPr lang="en-US" sz="2000" b="1" u="sng" dirty="0">
                <a:solidFill>
                  <a:schemeClr val="tx1"/>
                </a:solidFill>
                <a:effectLst/>
                <a:latin typeface="Calibri" panose="020F0502020204030204" pitchFamily="34" charset="0"/>
                <a:ea typeface="Calibri" panose="020F0502020204030204" pitchFamily="34" charset="0"/>
                <a:cs typeface="Calibri" panose="020F0502020204030204" pitchFamily="34" charset="0"/>
              </a:rPr>
              <a:t>40 out of 87 final awards </a:t>
            </a: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where claimant was awarded damages</a:t>
            </a:r>
            <a:endParaRPr lang="en-US" i="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7" name="Rubrik 6">
            <a:extLst>
              <a:ext uri="{FF2B5EF4-FFF2-40B4-BE49-F238E27FC236}">
                <a16:creationId xmlns:a16="http://schemas.microsoft.com/office/drawing/2014/main" id="{809819BD-73C2-17A4-272E-3AC5801A4EA0}"/>
              </a:ext>
            </a:extLst>
          </p:cNvPr>
          <p:cNvSpPr>
            <a:spLocks noGrp="1"/>
          </p:cNvSpPr>
          <p:nvPr>
            <p:ph type="title"/>
          </p:nvPr>
        </p:nvSpPr>
        <p:spPr>
          <a:xfrm>
            <a:off x="1069675" y="276045"/>
            <a:ext cx="10748513" cy="828137"/>
          </a:xfrm>
        </p:spPr>
        <p:txBody>
          <a:bodyPr/>
          <a:lstStyle/>
          <a:p>
            <a:pPr algn="ctr"/>
            <a:r>
              <a:rPr lang="sv-SE" b="1" dirty="0" err="1">
                <a:latin typeface="Calibri" panose="020F0502020204030204" pitchFamily="34" charset="0"/>
                <a:ea typeface="Calibri" panose="020F0502020204030204" pitchFamily="34" charset="0"/>
                <a:cs typeface="Calibri" panose="020F0502020204030204" pitchFamily="34" charset="0"/>
              </a:rPr>
              <a:t>Actual</a:t>
            </a:r>
            <a:r>
              <a:rPr lang="sv-SE" b="1" dirty="0">
                <a:latin typeface="Calibri" panose="020F0502020204030204" pitchFamily="34" charset="0"/>
                <a:ea typeface="Calibri" panose="020F0502020204030204" pitchFamily="34" charset="0"/>
                <a:cs typeface="Calibri" panose="020F0502020204030204" pitchFamily="34" charset="0"/>
              </a:rPr>
              <a:t> Data on ECT Arbitration</a:t>
            </a:r>
          </a:p>
        </p:txBody>
      </p:sp>
    </p:spTree>
    <p:extLst>
      <p:ext uri="{BB962C8B-B14F-4D97-AF65-F5344CB8AC3E}">
        <p14:creationId xmlns:p14="http://schemas.microsoft.com/office/powerpoint/2010/main" val="24120857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innehåll 4">
            <a:extLst>
              <a:ext uri="{FF2B5EF4-FFF2-40B4-BE49-F238E27FC236}">
                <a16:creationId xmlns:a16="http://schemas.microsoft.com/office/drawing/2014/main" id="{CCB52B77-9218-DB3D-7CA8-05939ECEBAC1}"/>
              </a:ext>
            </a:extLst>
          </p:cNvPr>
          <p:cNvSpPr>
            <a:spLocks noGrp="1"/>
          </p:cNvSpPr>
          <p:nvPr>
            <p:ph idx="1"/>
          </p:nvPr>
        </p:nvSpPr>
        <p:spPr>
          <a:xfrm>
            <a:off x="756745" y="709449"/>
            <a:ext cx="11435255" cy="6148549"/>
          </a:xfrm>
        </p:spPr>
        <p:txBody>
          <a:bodyPr>
            <a:normAutofit/>
          </a:bodyPr>
          <a:lstStyle/>
          <a:p>
            <a:pPr marL="342900" lvl="0" indent="-342900">
              <a:lnSpc>
                <a:spcPct val="107000"/>
              </a:lnSpc>
              <a:buFont typeface="Symbol" panose="05050102010706020507" pitchFamily="18" charset="2"/>
              <a:buChar char=""/>
            </a:pPr>
            <a:r>
              <a:rPr lang="en-US" kern="100" dirty="0">
                <a:solidFill>
                  <a:schemeClr val="tx1"/>
                </a:solidFill>
                <a:effectLst/>
                <a:latin typeface="+mn-lt"/>
                <a:ea typeface="Calibri" panose="020F0502020204030204" pitchFamily="34" charset="0"/>
                <a:cs typeface="Times New Roman" panose="02020603050405020304" pitchFamily="18" charset="0"/>
              </a:rPr>
              <a:t>EC: “One of the objectives of this reform is to align the ECT with the Paris Agreement and the objectives of the Green Deal”.</a:t>
            </a:r>
            <a:endParaRPr lang="sv-SE" kern="100" dirty="0">
              <a:solidFill>
                <a:schemeClr val="tx1"/>
              </a:solidFill>
              <a:effectLst/>
              <a:latin typeface="+mn-lt"/>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kern="100" dirty="0">
                <a:solidFill>
                  <a:schemeClr val="tx1"/>
                </a:solidFill>
                <a:effectLst/>
                <a:latin typeface="+mn-lt"/>
                <a:ea typeface="Calibri" panose="020F0502020204030204" pitchFamily="34" charset="0"/>
                <a:cs typeface="Times New Roman" panose="02020603050405020304" pitchFamily="18" charset="0"/>
              </a:rPr>
              <a:t>AIP on 24 June 2022</a:t>
            </a:r>
            <a:r>
              <a:rPr lang="sv-SE" kern="100" dirty="0">
                <a:solidFill>
                  <a:schemeClr val="tx1"/>
                </a:solidFill>
                <a:latin typeface="+mn-lt"/>
                <a:ea typeface="Calibri" panose="020F0502020204030204" pitchFamily="34" charset="0"/>
                <a:cs typeface="Times New Roman" panose="02020603050405020304" pitchFamily="18" charset="0"/>
              </a:rPr>
              <a:t> - </a:t>
            </a:r>
            <a:r>
              <a:rPr lang="en-US" kern="100" dirty="0">
                <a:solidFill>
                  <a:schemeClr val="tx1"/>
                </a:solidFill>
                <a:effectLst/>
                <a:latin typeface="+mn-lt"/>
                <a:ea typeface="Calibri" panose="020F0502020204030204" pitchFamily="34" charset="0"/>
                <a:cs typeface="Times New Roman" panose="02020603050405020304" pitchFamily="18" charset="0"/>
              </a:rPr>
              <a:t>Voting postponed (EC in favor)</a:t>
            </a:r>
            <a:r>
              <a:rPr lang="en-US" kern="100" dirty="0">
                <a:solidFill>
                  <a:schemeClr val="tx1"/>
                </a:solidFill>
                <a:latin typeface="+mn-lt"/>
                <a:ea typeface="Calibri" panose="020F0502020204030204" pitchFamily="34" charset="0"/>
                <a:cs typeface="Times New Roman" panose="02020603050405020304" pitchFamily="18" charset="0"/>
              </a:rPr>
              <a:t>. EC announced withdrawal. Several states already withdrawn (e.g., Italy)</a:t>
            </a:r>
            <a:endParaRPr lang="sv-SE" kern="100" dirty="0">
              <a:solidFill>
                <a:schemeClr val="tx1"/>
              </a:solidFill>
              <a:effectLst/>
              <a:latin typeface="+mn-lt"/>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sv-SE" kern="100" dirty="0">
                <a:solidFill>
                  <a:schemeClr val="tx1"/>
                </a:solidFill>
                <a:effectLst/>
                <a:latin typeface="+mn-lt"/>
                <a:ea typeface="Calibri" panose="020F0502020204030204" pitchFamily="34" charset="0"/>
                <a:cs typeface="Times New Roman" panose="02020603050405020304" pitchFamily="18" charset="0"/>
              </a:rPr>
              <a:t>AIP:</a:t>
            </a:r>
          </a:p>
          <a:p>
            <a:pPr marL="726890" lvl="1" indent="-342900">
              <a:lnSpc>
                <a:spcPct val="107000"/>
              </a:lnSpc>
              <a:buFont typeface="Symbol" panose="05050102010706020507" pitchFamily="18" charset="2"/>
              <a:buChar char=""/>
            </a:pPr>
            <a:r>
              <a:rPr lang="en-US" b="1" kern="100" dirty="0">
                <a:solidFill>
                  <a:schemeClr val="tx1"/>
                </a:solidFill>
                <a:effectLst/>
                <a:latin typeface="+mn-lt"/>
                <a:ea typeface="Calibri" panose="020F0502020204030204" pitchFamily="34" charset="0"/>
                <a:cs typeface="Times New Roman" panose="02020603050405020304" pitchFamily="18" charset="0"/>
              </a:rPr>
              <a:t>Jurisdictional Amendments</a:t>
            </a:r>
            <a:r>
              <a:rPr lang="en-US" kern="100" dirty="0">
                <a:solidFill>
                  <a:schemeClr val="tx1"/>
                </a:solidFill>
                <a:effectLst/>
                <a:latin typeface="+mn-lt"/>
                <a:ea typeface="Calibri" panose="020F0502020204030204" pitchFamily="34" charset="0"/>
                <a:cs typeface="Times New Roman" panose="02020603050405020304" pitchFamily="18" charset="0"/>
              </a:rPr>
              <a:t>: Narrower definitions of “investor” and “investment” and covers hydrogen, ammonia, synthetic fuels, etc.</a:t>
            </a:r>
          </a:p>
          <a:p>
            <a:pPr marL="726890" lvl="1" indent="-342900">
              <a:lnSpc>
                <a:spcPct val="107000"/>
              </a:lnSpc>
              <a:buFont typeface="Symbol" panose="05050102010706020507" pitchFamily="18" charset="2"/>
              <a:buChar char=""/>
            </a:pPr>
            <a:r>
              <a:rPr lang="en-US" b="1" kern="100" dirty="0">
                <a:solidFill>
                  <a:schemeClr val="tx1"/>
                </a:solidFill>
                <a:effectLst/>
                <a:latin typeface="+mn-lt"/>
                <a:ea typeface="Calibri" panose="020F0502020204030204" pitchFamily="34" charset="0"/>
                <a:cs typeface="Times New Roman" panose="02020603050405020304" pitchFamily="18" charset="0"/>
              </a:rPr>
              <a:t>Investment protection Amendments</a:t>
            </a:r>
            <a:r>
              <a:rPr lang="en-US" kern="100" dirty="0">
                <a:solidFill>
                  <a:schemeClr val="tx1"/>
                </a:solidFill>
                <a:effectLst/>
                <a:latin typeface="+mn-lt"/>
                <a:ea typeface="Calibri" panose="020F0502020204030204" pitchFamily="34" charset="0"/>
                <a:cs typeface="Times New Roman" panose="02020603050405020304" pitchFamily="18" charset="0"/>
              </a:rPr>
              <a:t>: Narrower standards of investment protection and broader right to regulate</a:t>
            </a:r>
          </a:p>
          <a:p>
            <a:pPr marL="726890" lvl="1" indent="-342900">
              <a:lnSpc>
                <a:spcPct val="107000"/>
              </a:lnSpc>
              <a:buFont typeface="Symbol" panose="05050102010706020507" pitchFamily="18" charset="2"/>
              <a:buChar char=""/>
            </a:pPr>
            <a:r>
              <a:rPr lang="en-US" b="1" kern="100" dirty="0">
                <a:solidFill>
                  <a:schemeClr val="tx1"/>
                </a:solidFill>
                <a:effectLst/>
                <a:latin typeface="+mn-lt"/>
                <a:ea typeface="Calibri" panose="020F0502020204030204" pitchFamily="34" charset="0"/>
                <a:cs typeface="Times New Roman" panose="02020603050405020304" pitchFamily="18" charset="0"/>
              </a:rPr>
              <a:t>Sustainability amendments</a:t>
            </a:r>
            <a:r>
              <a:rPr lang="en-US" kern="100" dirty="0">
                <a:solidFill>
                  <a:schemeClr val="tx1"/>
                </a:solidFill>
                <a:effectLst/>
                <a:latin typeface="+mn-lt"/>
                <a:ea typeface="Calibri" panose="020F0502020204030204" pitchFamily="34" charset="0"/>
                <a:cs typeface="Times New Roman" panose="02020603050405020304" pitchFamily="18" charset="0"/>
              </a:rPr>
              <a:t>: preambular, right to regulate, imposing climate change obligations, CSR, EIAs, flexibility mechanism</a:t>
            </a:r>
          </a:p>
          <a:p>
            <a:pPr marL="726890" lvl="1" indent="-342900">
              <a:lnSpc>
                <a:spcPct val="107000"/>
              </a:lnSpc>
              <a:buFont typeface="Symbol" panose="05050102010706020507" pitchFamily="18" charset="2"/>
              <a:buChar char=""/>
            </a:pPr>
            <a:r>
              <a:rPr lang="en-US" b="1" kern="100" dirty="0">
                <a:solidFill>
                  <a:schemeClr val="tx1"/>
                </a:solidFill>
                <a:latin typeface="+mn-lt"/>
                <a:ea typeface="Calibri" panose="020F0502020204030204" pitchFamily="34" charset="0"/>
                <a:cs typeface="Times New Roman" panose="02020603050405020304" pitchFamily="18" charset="0"/>
              </a:rPr>
              <a:t>Procedural amendments</a:t>
            </a:r>
            <a:r>
              <a:rPr lang="en-US" kern="100" dirty="0">
                <a:solidFill>
                  <a:schemeClr val="tx1"/>
                </a:solidFill>
                <a:latin typeface="+mn-lt"/>
                <a:ea typeface="Calibri" panose="020F0502020204030204" pitchFamily="34" charset="0"/>
                <a:cs typeface="Times New Roman" panose="02020603050405020304" pitchFamily="18" charset="0"/>
              </a:rPr>
              <a:t>: excludes intra-EU, increased transparency</a:t>
            </a:r>
            <a:endParaRPr lang="en-US" kern="100" dirty="0">
              <a:solidFill>
                <a:schemeClr val="tx1"/>
              </a:solidFill>
              <a:effectLst/>
              <a:latin typeface="+mn-lt"/>
              <a:ea typeface="Calibri" panose="020F0502020204030204" pitchFamily="34" charset="0"/>
              <a:cs typeface="Times New Roman" panose="02020603050405020304" pitchFamily="18" charset="0"/>
            </a:endParaRPr>
          </a:p>
        </p:txBody>
      </p:sp>
      <p:sp>
        <p:nvSpPr>
          <p:cNvPr id="7" name="Rubrik 6">
            <a:extLst>
              <a:ext uri="{FF2B5EF4-FFF2-40B4-BE49-F238E27FC236}">
                <a16:creationId xmlns:a16="http://schemas.microsoft.com/office/drawing/2014/main" id="{809819BD-73C2-17A4-272E-3AC5801A4EA0}"/>
              </a:ext>
            </a:extLst>
          </p:cNvPr>
          <p:cNvSpPr>
            <a:spLocks noGrp="1"/>
          </p:cNvSpPr>
          <p:nvPr>
            <p:ph type="title"/>
          </p:nvPr>
        </p:nvSpPr>
        <p:spPr>
          <a:xfrm>
            <a:off x="1069675" y="1"/>
            <a:ext cx="10748513" cy="709448"/>
          </a:xfrm>
        </p:spPr>
        <p:txBody>
          <a:bodyPr/>
          <a:lstStyle/>
          <a:p>
            <a:pPr algn="ctr"/>
            <a:r>
              <a:rPr lang="en-US" sz="4400" dirty="0">
                <a:solidFill>
                  <a:schemeClr val="tx1"/>
                </a:solidFill>
                <a:latin typeface="Arial" panose="020B0604020202020204" pitchFamily="34" charset="0"/>
                <a:cs typeface="Arial" panose="020B0604020202020204" pitchFamily="34" charset="0"/>
              </a:rPr>
              <a:t>ECT Modernization: ECT AIP</a:t>
            </a:r>
            <a:endParaRPr lang="sv-SE" b="1"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595775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809819BD-73C2-17A4-272E-3AC5801A4EA0}"/>
              </a:ext>
            </a:extLst>
          </p:cNvPr>
          <p:cNvSpPr>
            <a:spLocks noGrp="1"/>
          </p:cNvSpPr>
          <p:nvPr>
            <p:ph type="title"/>
          </p:nvPr>
        </p:nvSpPr>
        <p:spPr>
          <a:xfrm>
            <a:off x="838200" y="1"/>
            <a:ext cx="10515600" cy="681036"/>
          </a:xfrm>
        </p:spPr>
        <p:txBody>
          <a:bodyPr>
            <a:normAutofit fontScale="90000"/>
          </a:bodyPr>
          <a:lstStyle/>
          <a:p>
            <a:pPr algn="ctr"/>
            <a:r>
              <a:rPr lang="en-US" sz="4400" dirty="0">
                <a:solidFill>
                  <a:schemeClr val="tx1"/>
                </a:solidFill>
                <a:latin typeface="Arial" panose="020B0604020202020204" pitchFamily="34" charset="0"/>
                <a:cs typeface="Arial" panose="020B0604020202020204" pitchFamily="34" charset="0"/>
              </a:rPr>
              <a:t>ECT 2.0: IF vs IF NOT</a:t>
            </a:r>
            <a:endParaRPr lang="sv-SE" b="1" dirty="0">
              <a:latin typeface="Calibri" panose="020F0502020204030204" pitchFamily="34" charset="0"/>
              <a:ea typeface="Calibri" panose="020F0502020204030204" pitchFamily="34" charset="0"/>
              <a:cs typeface="Calibri" panose="020F0502020204030204" pitchFamily="34" charset="0"/>
            </a:endParaRPr>
          </a:p>
        </p:txBody>
      </p:sp>
      <p:sp>
        <p:nvSpPr>
          <p:cNvPr id="5" name="Platshållare för innehåll 4">
            <a:extLst>
              <a:ext uri="{FF2B5EF4-FFF2-40B4-BE49-F238E27FC236}">
                <a16:creationId xmlns:a16="http://schemas.microsoft.com/office/drawing/2014/main" id="{CCB52B77-9218-DB3D-7CA8-05939ECEBAC1}"/>
              </a:ext>
            </a:extLst>
          </p:cNvPr>
          <p:cNvSpPr>
            <a:spLocks noGrp="1"/>
          </p:cNvSpPr>
          <p:nvPr>
            <p:ph sz="half" idx="1"/>
          </p:nvPr>
        </p:nvSpPr>
        <p:spPr>
          <a:xfrm>
            <a:off x="178420" y="847493"/>
            <a:ext cx="5841380" cy="5798634"/>
          </a:xfrm>
        </p:spPr>
        <p:txBody>
          <a:bodyPr>
            <a:normAutofit fontScale="92500"/>
          </a:bodyPr>
          <a:lstStyle/>
          <a:p>
            <a:pPr marL="342900" lvl="0" indent="-342900">
              <a:lnSpc>
                <a:spcPct val="107000"/>
              </a:lnSpc>
              <a:buFont typeface="Arial" panose="020B0604020202020204" pitchFamily="34" charset="0"/>
              <a:buChar char="•"/>
            </a:pPr>
            <a:r>
              <a:rPr lang="en-US" sz="2800" kern="100" dirty="0">
                <a:solidFill>
                  <a:schemeClr val="tx1"/>
                </a:solidFill>
                <a:effectLst/>
                <a:latin typeface="+mn-lt"/>
                <a:ea typeface="Calibri" panose="020F0502020204030204" pitchFamily="34" charset="0"/>
                <a:cs typeface="Times New Roman" panose="02020603050405020304" pitchFamily="18" charset="0"/>
              </a:rPr>
              <a:t>Provides sufficient policy space for State to meet their environmental (and human rights) obligations</a:t>
            </a:r>
            <a:endParaRPr lang="en-US" sz="2800" kern="100" dirty="0">
              <a:solidFill>
                <a:schemeClr val="tx1"/>
              </a:solidFill>
              <a:latin typeface="+mn-lt"/>
              <a:ea typeface="Calibri" panose="020F0502020204030204" pitchFamily="34" charset="0"/>
              <a:cs typeface="Times New Roman" panose="02020603050405020304" pitchFamily="18" charset="0"/>
            </a:endParaRPr>
          </a:p>
          <a:p>
            <a:pPr marL="342900" lvl="0" indent="-342900">
              <a:lnSpc>
                <a:spcPct val="107000"/>
              </a:lnSpc>
              <a:buFont typeface="Arial" panose="020B0604020202020204" pitchFamily="34" charset="0"/>
              <a:buChar char="•"/>
            </a:pPr>
            <a:r>
              <a:rPr lang="en-US" sz="2800" kern="100" dirty="0">
                <a:solidFill>
                  <a:schemeClr val="tx1"/>
                </a:solidFill>
                <a:effectLst/>
                <a:latin typeface="+mn-lt"/>
                <a:ea typeface="Calibri" panose="020F0502020204030204" pitchFamily="34" charset="0"/>
                <a:cs typeface="Times New Roman" panose="02020603050405020304" pitchFamily="18" charset="0"/>
              </a:rPr>
              <a:t>More robust jurisdictional requirements</a:t>
            </a:r>
            <a:endParaRPr lang="en-US" sz="2800" kern="100" dirty="0">
              <a:solidFill>
                <a:schemeClr val="tx1"/>
              </a:solidFill>
              <a:latin typeface="+mn-lt"/>
              <a:ea typeface="Calibri" panose="020F0502020204030204" pitchFamily="34" charset="0"/>
              <a:cs typeface="Times New Roman" panose="02020603050405020304" pitchFamily="18" charset="0"/>
            </a:endParaRPr>
          </a:p>
          <a:p>
            <a:pPr marL="342900" lvl="0" indent="-342900">
              <a:lnSpc>
                <a:spcPct val="107000"/>
              </a:lnSpc>
              <a:buFont typeface="Arial" panose="020B0604020202020204" pitchFamily="34" charset="0"/>
              <a:buChar char="•"/>
            </a:pPr>
            <a:r>
              <a:rPr lang="en-US" sz="2800" kern="100" dirty="0">
                <a:solidFill>
                  <a:schemeClr val="tx1"/>
                </a:solidFill>
                <a:effectLst/>
                <a:latin typeface="+mn-lt"/>
                <a:ea typeface="Calibri" panose="020F0502020204030204" pitchFamily="34" charset="0"/>
                <a:cs typeface="Times New Roman" panose="02020603050405020304" pitchFamily="18" charset="0"/>
              </a:rPr>
              <a:t>More robust substantive protection standards</a:t>
            </a:r>
            <a:endParaRPr lang="en-US" sz="2800" kern="100" dirty="0">
              <a:solidFill>
                <a:schemeClr val="tx1"/>
              </a:solidFill>
              <a:latin typeface="+mn-lt"/>
              <a:ea typeface="Calibri" panose="020F0502020204030204" pitchFamily="34" charset="0"/>
              <a:cs typeface="Times New Roman" panose="02020603050405020304" pitchFamily="18" charset="0"/>
            </a:endParaRPr>
          </a:p>
          <a:p>
            <a:pPr marL="342900" lvl="0" indent="-342900">
              <a:lnSpc>
                <a:spcPct val="107000"/>
              </a:lnSpc>
              <a:buFont typeface="Arial" panose="020B0604020202020204" pitchFamily="34" charset="0"/>
              <a:buChar char="•"/>
            </a:pPr>
            <a:r>
              <a:rPr lang="en-US" sz="2800" kern="100" dirty="0">
                <a:solidFill>
                  <a:schemeClr val="tx1"/>
                </a:solidFill>
                <a:effectLst/>
                <a:latin typeface="+mn-lt"/>
                <a:ea typeface="Calibri" panose="020F0502020204030204" pitchFamily="34" charset="0"/>
                <a:cs typeface="Times New Roman" panose="02020603050405020304" pitchFamily="18" charset="0"/>
              </a:rPr>
              <a:t>No intra-EU ISDS and more transparent ISDS outside intra-EU context</a:t>
            </a:r>
            <a:endParaRPr lang="en-US" sz="2800" kern="100" dirty="0">
              <a:solidFill>
                <a:schemeClr val="tx1"/>
              </a:solidFill>
              <a:latin typeface="+mn-lt"/>
              <a:ea typeface="Calibri" panose="020F0502020204030204" pitchFamily="34" charset="0"/>
              <a:cs typeface="Times New Roman" panose="02020603050405020304" pitchFamily="18" charset="0"/>
            </a:endParaRPr>
          </a:p>
          <a:p>
            <a:pPr marL="342900" lvl="0" indent="-342900">
              <a:lnSpc>
                <a:spcPct val="107000"/>
              </a:lnSpc>
              <a:buFont typeface="Arial" panose="020B0604020202020204" pitchFamily="34" charset="0"/>
              <a:buChar char="•"/>
            </a:pPr>
            <a:r>
              <a:rPr lang="en-US" sz="2800" kern="100" dirty="0">
                <a:solidFill>
                  <a:schemeClr val="tx1"/>
                </a:solidFill>
                <a:effectLst/>
                <a:latin typeface="+mn-lt"/>
                <a:ea typeface="Calibri" panose="020F0502020204030204" pitchFamily="34" charset="0"/>
                <a:cs typeface="Times New Roman" panose="02020603050405020304" pitchFamily="18" charset="0"/>
              </a:rPr>
              <a:t>Flexibility regime potentially excluding fossil fuel after 10 years phase-out</a:t>
            </a:r>
            <a:endParaRPr lang="sv-SE" sz="2800" kern="100" dirty="0">
              <a:solidFill>
                <a:schemeClr val="tx1"/>
              </a:solidFill>
              <a:effectLst/>
              <a:latin typeface="+mn-lt"/>
              <a:ea typeface="Calibri" panose="020F0502020204030204" pitchFamily="34" charset="0"/>
              <a:cs typeface="Times New Roman" panose="02020603050405020304" pitchFamily="18" charset="0"/>
            </a:endParaRPr>
          </a:p>
        </p:txBody>
      </p:sp>
      <p:sp>
        <p:nvSpPr>
          <p:cNvPr id="2" name="Platshållare för innehåll 1">
            <a:extLst>
              <a:ext uri="{FF2B5EF4-FFF2-40B4-BE49-F238E27FC236}">
                <a16:creationId xmlns:a16="http://schemas.microsoft.com/office/drawing/2014/main" id="{AD9F8E21-357E-AFE7-EFC1-3E38D7051F99}"/>
              </a:ext>
            </a:extLst>
          </p:cNvPr>
          <p:cNvSpPr>
            <a:spLocks noGrp="1"/>
          </p:cNvSpPr>
          <p:nvPr>
            <p:ph sz="half" idx="2"/>
          </p:nvPr>
        </p:nvSpPr>
        <p:spPr>
          <a:xfrm>
            <a:off x="6172199" y="847492"/>
            <a:ext cx="5841379" cy="5798633"/>
          </a:xfrm>
        </p:spPr>
        <p:txBody>
          <a:bodyPr>
            <a:normAutofit fontScale="92500"/>
          </a:bodyPr>
          <a:lstStyle/>
          <a:p>
            <a:pPr marL="342900" lvl="0" indent="-342900">
              <a:lnSpc>
                <a:spcPct val="107000"/>
              </a:lnSpc>
              <a:buFont typeface="Symbol" panose="05050102010706020507" pitchFamily="18" charset="2"/>
              <a:buChar char=""/>
            </a:pPr>
            <a:r>
              <a:rPr lang="en-US" i="1" kern="100" dirty="0">
                <a:solidFill>
                  <a:schemeClr val="tx1"/>
                </a:solidFill>
                <a:effectLst/>
                <a:latin typeface="+mn-lt"/>
                <a:ea typeface="Calibri" panose="020F0502020204030204" pitchFamily="34" charset="0"/>
                <a:cs typeface="Times New Roman" panose="02020603050405020304" pitchFamily="18" charset="0"/>
              </a:rPr>
              <a:t>Inter se </a:t>
            </a:r>
            <a:r>
              <a:rPr lang="en-US" kern="100" dirty="0">
                <a:solidFill>
                  <a:schemeClr val="tx1"/>
                </a:solidFill>
                <a:effectLst/>
                <a:latin typeface="+mn-lt"/>
                <a:ea typeface="Calibri" panose="020F0502020204030204" pitchFamily="34" charset="0"/>
                <a:cs typeface="Times New Roman" panose="02020603050405020304" pitchFamily="18" charset="0"/>
              </a:rPr>
              <a:t>agreement between EU member states to exclude intra-EU Arbitration (and for sunset clause… if</a:t>
            </a:r>
            <a:r>
              <a:rPr lang="en-US" kern="100" dirty="0">
                <a:solidFill>
                  <a:schemeClr val="tx1"/>
                </a:solidFill>
                <a:latin typeface="+mn-lt"/>
                <a:ea typeface="Calibri" panose="020F0502020204030204" pitchFamily="34" charset="0"/>
                <a:cs typeface="Times New Roman" panose="02020603050405020304" pitchFamily="18" charset="0"/>
              </a:rPr>
              <a:t> even</a:t>
            </a:r>
            <a:r>
              <a:rPr lang="en-US" kern="100" dirty="0">
                <a:solidFill>
                  <a:schemeClr val="tx1"/>
                </a:solidFill>
                <a:effectLst/>
                <a:latin typeface="+mn-lt"/>
                <a:ea typeface="Calibri" panose="020F0502020204030204" pitchFamily="34" charset="0"/>
                <a:cs typeface="Times New Roman" panose="02020603050405020304" pitchFamily="18" charset="0"/>
              </a:rPr>
              <a:t> possible)</a:t>
            </a:r>
            <a:endParaRPr lang="sv-SE" kern="100" dirty="0">
              <a:solidFill>
                <a:schemeClr val="tx1"/>
              </a:solidFill>
              <a:effectLst/>
              <a:latin typeface="+mn-lt"/>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kern="100" dirty="0">
                <a:solidFill>
                  <a:schemeClr val="tx1"/>
                </a:solidFill>
                <a:effectLst/>
                <a:latin typeface="+mn-lt"/>
                <a:ea typeface="Calibri" panose="020F0502020204030204" pitchFamily="34" charset="0"/>
                <a:cs typeface="Times New Roman" panose="02020603050405020304" pitchFamily="18" charset="0"/>
              </a:rPr>
              <a:t>Fossil fuel protection for the duration of the sunset clause</a:t>
            </a:r>
            <a:endParaRPr lang="sv-SE" kern="100" dirty="0">
              <a:solidFill>
                <a:schemeClr val="tx1"/>
              </a:solidFill>
              <a:effectLst/>
              <a:latin typeface="+mn-lt"/>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US" b="1" u="sng" kern="100" dirty="0">
                <a:solidFill>
                  <a:schemeClr val="tx1"/>
                </a:solidFill>
                <a:effectLst/>
                <a:latin typeface="+mn-lt"/>
                <a:ea typeface="Calibri" panose="020F0502020204030204" pitchFamily="34" charset="0"/>
                <a:cs typeface="Times New Roman" panose="02020603050405020304" pitchFamily="18" charset="0"/>
              </a:rPr>
              <a:t>Old</a:t>
            </a:r>
            <a:r>
              <a:rPr lang="en-US" kern="100" dirty="0">
                <a:solidFill>
                  <a:schemeClr val="tx1"/>
                </a:solidFill>
                <a:effectLst/>
                <a:latin typeface="+mn-lt"/>
                <a:ea typeface="Calibri" panose="020F0502020204030204" pitchFamily="34" charset="0"/>
                <a:cs typeface="Times New Roman" panose="02020603050405020304" pitchFamily="18" charset="0"/>
              </a:rPr>
              <a:t> substantive protections apply; </a:t>
            </a:r>
            <a:r>
              <a:rPr lang="en-US" b="1" u="sng" kern="100" dirty="0">
                <a:solidFill>
                  <a:schemeClr val="tx1"/>
                </a:solidFill>
                <a:effectLst/>
                <a:latin typeface="+mn-lt"/>
                <a:ea typeface="Calibri" panose="020F0502020204030204" pitchFamily="34" charset="0"/>
                <a:cs typeface="Times New Roman" panose="02020603050405020304" pitchFamily="18" charset="0"/>
              </a:rPr>
              <a:t>old</a:t>
            </a:r>
            <a:r>
              <a:rPr lang="en-US" kern="100" dirty="0">
                <a:solidFill>
                  <a:schemeClr val="tx1"/>
                </a:solidFill>
                <a:effectLst/>
                <a:latin typeface="+mn-lt"/>
                <a:ea typeface="Calibri" panose="020F0502020204030204" pitchFamily="34" charset="0"/>
                <a:cs typeface="Times New Roman" panose="02020603050405020304" pitchFamily="18" charset="0"/>
              </a:rPr>
              <a:t> jurisdictional requirements; </a:t>
            </a:r>
            <a:r>
              <a:rPr lang="en-US" b="1" u="sng" kern="100" dirty="0">
                <a:solidFill>
                  <a:schemeClr val="tx1"/>
                </a:solidFill>
                <a:effectLst/>
                <a:latin typeface="+mn-lt"/>
                <a:ea typeface="Calibri" panose="020F0502020204030204" pitchFamily="34" charset="0"/>
                <a:cs typeface="Times New Roman" panose="02020603050405020304" pitchFamily="18" charset="0"/>
              </a:rPr>
              <a:t>no</a:t>
            </a:r>
            <a:r>
              <a:rPr lang="en-US" kern="100" dirty="0">
                <a:solidFill>
                  <a:schemeClr val="tx1"/>
                </a:solidFill>
                <a:effectLst/>
                <a:latin typeface="+mn-lt"/>
                <a:ea typeface="Calibri" panose="020F0502020204030204" pitchFamily="34" charset="0"/>
                <a:cs typeface="Times New Roman" panose="02020603050405020304" pitchFamily="18" charset="0"/>
              </a:rPr>
              <a:t> sustainable development aspects part of the treaty</a:t>
            </a:r>
          </a:p>
          <a:p>
            <a:pPr marL="342900" lvl="0" indent="-342900">
              <a:lnSpc>
                <a:spcPct val="107000"/>
              </a:lnSpc>
              <a:spcAft>
                <a:spcPts val="800"/>
              </a:spcAft>
              <a:buFont typeface="Symbol" panose="05050102010706020507" pitchFamily="18" charset="2"/>
              <a:buChar char=""/>
            </a:pPr>
            <a:r>
              <a:rPr lang="en-US" kern="100" dirty="0">
                <a:ea typeface="Calibri" panose="020F0502020204030204" pitchFamily="34" charset="0"/>
                <a:cs typeface="Times New Roman" panose="02020603050405020304" pitchFamily="18" charset="0"/>
              </a:rPr>
              <a:t>Contracts with ISDS clauses for MNC, stabilization clauses, and old regime</a:t>
            </a:r>
            <a:endParaRPr lang="sv-SE" kern="100" dirty="0">
              <a:solidFill>
                <a:schemeClr val="tx1"/>
              </a:solidFill>
              <a:effectLst/>
              <a:latin typeface="+mn-lt"/>
              <a:ea typeface="Calibri" panose="020F0502020204030204" pitchFamily="34" charset="0"/>
              <a:cs typeface="Times New Roman" panose="02020603050405020304" pitchFamily="18" charset="0"/>
            </a:endParaRPr>
          </a:p>
          <a:p>
            <a:endParaRPr lang="sv-SE" dirty="0"/>
          </a:p>
        </p:txBody>
      </p:sp>
    </p:spTree>
    <p:extLst>
      <p:ext uri="{BB962C8B-B14F-4D97-AF65-F5344CB8AC3E}">
        <p14:creationId xmlns:p14="http://schemas.microsoft.com/office/powerpoint/2010/main" val="1769174199"/>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PITCH DECK">
      <a:dk1>
        <a:srgbClr val="6E8975"/>
      </a:dk1>
      <a:lt1>
        <a:srgbClr val="FFFFFF"/>
      </a:lt1>
      <a:dk2>
        <a:srgbClr val="402F3F"/>
      </a:dk2>
      <a:lt2>
        <a:srgbClr val="F4F6FB"/>
      </a:lt2>
      <a:accent1>
        <a:srgbClr val="6E8975"/>
      </a:accent1>
      <a:accent2>
        <a:srgbClr val="9E85A7"/>
      </a:accent2>
      <a:accent3>
        <a:srgbClr val="75486F"/>
      </a:accent3>
      <a:accent4>
        <a:srgbClr val="402F3F"/>
      </a:accent4>
      <a:accent5>
        <a:srgbClr val="383C2C"/>
      </a:accent5>
      <a:accent6>
        <a:srgbClr val="383C2C"/>
      </a:accent6>
      <a:hlink>
        <a:srgbClr val="1D1D1D"/>
      </a:hlink>
      <a:folHlink>
        <a:srgbClr val="F7C77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TotalTime>
  <Words>1050</Words>
  <Application>Microsoft Office PowerPoint</Application>
  <PresentationFormat>Bredbild</PresentationFormat>
  <Paragraphs>99</Paragraphs>
  <Slides>11</Slides>
  <Notes>5</Notes>
  <HiddenSlides>0</HiddenSlides>
  <MMClips>0</MMClips>
  <ScaleCrop>false</ScaleCrop>
  <HeadingPairs>
    <vt:vector size="6" baseType="variant">
      <vt:variant>
        <vt:lpstr>Använt teckensnitt</vt:lpstr>
      </vt:variant>
      <vt:variant>
        <vt:i4>7</vt:i4>
      </vt:variant>
      <vt:variant>
        <vt:lpstr>Tema</vt:lpstr>
      </vt:variant>
      <vt:variant>
        <vt:i4>2</vt:i4>
      </vt:variant>
      <vt:variant>
        <vt:lpstr>Bildrubriker</vt:lpstr>
      </vt:variant>
      <vt:variant>
        <vt:i4>11</vt:i4>
      </vt:variant>
    </vt:vector>
  </HeadingPairs>
  <TitlesOfParts>
    <vt:vector size="20" baseType="lpstr">
      <vt:lpstr>Arial</vt:lpstr>
      <vt:lpstr>Calibri</vt:lpstr>
      <vt:lpstr>Calibri Light</vt:lpstr>
      <vt:lpstr>Courier New</vt:lpstr>
      <vt:lpstr>Open Sans</vt:lpstr>
      <vt:lpstr>Poppins</vt:lpstr>
      <vt:lpstr>Symbol</vt:lpstr>
      <vt:lpstr>Office-tema</vt:lpstr>
      <vt:lpstr>Office Theme</vt:lpstr>
      <vt:lpstr>ECT 2.0: Promoting and Protecting Energy Investments in an Era of Sustainable Development</vt:lpstr>
      <vt:lpstr>PowerPoint-presentation</vt:lpstr>
      <vt:lpstr>PowerPoint-presentation</vt:lpstr>
      <vt:lpstr>PowerPoint-presentation</vt:lpstr>
      <vt:lpstr> Does the ECT/IIAs 1.0 restrict a country’s ability to regulate and speed up the green transition in the energy sector? Any change with ECT/IIAs 2.0? Yes? No? Maybe?  </vt:lpstr>
      <vt:lpstr>PowerPoint-presentation</vt:lpstr>
      <vt:lpstr>Actual Data on ECT Arbitration</vt:lpstr>
      <vt:lpstr>ECT Modernization: ECT AIP</vt:lpstr>
      <vt:lpstr>ECT 2.0: IF vs IF NOT</vt:lpstr>
      <vt:lpstr>Concluding Points</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ITA: Promoting, Facilitating, and Protecting Energy Investments in an Era of Sustainable Development</dc:title>
  <dc:creator>Ylli Dautaj</dc:creator>
  <cp:lastModifiedBy>Ylli Dautaj</cp:lastModifiedBy>
  <cp:revision>1</cp:revision>
  <dcterms:created xsi:type="dcterms:W3CDTF">2023-11-09T14:34:54Z</dcterms:created>
  <dcterms:modified xsi:type="dcterms:W3CDTF">2023-11-09T15:55:42Z</dcterms:modified>
</cp:coreProperties>
</file>